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13" r:id="rId4"/>
    <p:sldId id="531" r:id="rId5"/>
    <p:sldId id="532" r:id="rId6"/>
    <p:sldId id="525" r:id="rId7"/>
    <p:sldId id="526" r:id="rId8"/>
    <p:sldId id="529" r:id="rId9"/>
    <p:sldId id="533" r:id="rId10"/>
    <p:sldId id="550" r:id="rId11"/>
    <p:sldId id="534" r:id="rId12"/>
    <p:sldId id="535" r:id="rId13"/>
    <p:sldId id="508" r:id="rId14"/>
    <p:sldId id="509" r:id="rId15"/>
    <p:sldId id="536" r:id="rId16"/>
    <p:sldId id="537" r:id="rId17"/>
    <p:sldId id="538" r:id="rId18"/>
    <p:sldId id="539" r:id="rId19"/>
    <p:sldId id="540" r:id="rId20"/>
    <p:sldId id="516" r:id="rId21"/>
    <p:sldId id="517" r:id="rId22"/>
    <p:sldId id="477" r:id="rId23"/>
    <p:sldId id="399" r:id="rId24"/>
    <p:sldId id="409" r:id="rId25"/>
    <p:sldId id="481" r:id="rId26"/>
    <p:sldId id="482" r:id="rId27"/>
    <p:sldId id="5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8T10:14:08.044"/>
    </inkml:context>
    <inkml:brush xml:id="br0">
      <inkml:brushProperty name="width" value="0.05292" units="cm"/>
      <inkml:brushProperty name="height" value="0.05292" units="cm"/>
      <inkml:brushProperty name="color" value="#FF0000"/>
    </inkml:brush>
  </inkml:definitions>
  <inkml:trace contextRef="#ctx0" brushRef="#br0">2205 15099 0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0.103"/>
    </inkml:context>
    <inkml:brush xml:id="br0">
      <inkml:brushProperty name="width" value="0.1" units="cm"/>
      <inkml:brushProperty name="height" value="0.1" units="cm"/>
      <inkml:brushProperty name="color" value="#AE198D"/>
      <inkml:brushProperty name="inkEffects" value="galaxy"/>
      <inkml:brushProperty name="anchorX" value="-9769.78613"/>
      <inkml:brushProperty name="anchorY" value="-6992.00391"/>
      <inkml:brushProperty name="scaleFactor" value="0.5"/>
    </inkml:brush>
  </inkml:definitions>
  <inkml:trace contextRef="#ctx0" brushRef="#br0">46 57 24575,'0'0'0,"-5"-5"0,-2-7 0,1-4 0,-4 0 0,1 8 0,1 9 0,8 4 0,2 6 0,1 12 0,6 5 0,0 2 0,5 7 0,-2 5 0,3 0 0,-2 3 0,-3-2 0,2 1 0,-2-3 0,-2-3 0,3-3 0,-2-4 0,-2-1 0,3-2 0,-1-1 0,-2-11 0,-1-12 0,-3-5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8.184"/>
    </inkml:context>
    <inkml:brush xml:id="br0">
      <inkml:brushProperty name="width" value="0.05" units="cm"/>
      <inkml:brushProperty name="height" value="0.05" units="cm"/>
    </inkml:brush>
  </inkml:definitions>
  <inkml:trace contextRef="#ctx0" brushRef="#br0">0 0 24575,'3'5'0,"0"0"0,0 0 0,-1 0 0,0 0 0,0 0 0,0 0 0,0 1 0,-1-1 0,0 1 0,0 6 0,3 6 0,7 42 0,-2 1 0,1 66 0,-9 126 0,-2-145 0,2 6 0,1-29 0,-4 0 0,-18 130 0,11-181-1365,0-9-5461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8.573"/>
    </inkml:context>
    <inkml:brush xml:id="br0">
      <inkml:brushProperty name="width" value="0.05" units="cm"/>
      <inkml:brushProperty name="height" value="0.05" units="cm"/>
    </inkml:brush>
  </inkml:definitions>
  <inkml:trace contextRef="#ctx0" brushRef="#br0">288 101 24575,'0'-1'0,"0"0"0,0 0 0,0 0 0,-1 0 0,1 1 0,0-1 0,-1 0 0,1 0 0,-1 0 0,1 0 0,-1 0 0,0 1 0,1-1 0,-1 0 0,0 0 0,1 1 0,-1-1 0,0 0 0,0 1 0,0-1 0,1 1 0,-1-1 0,0 1 0,0 0 0,0-1 0,0 1 0,0 0 0,0-1 0,0 1 0,0 0 0,0 0 0,0 0 0,0 0 0,0 0 0,0 0 0,0 0 0,-1 1 0,-2-1 0,1 0 0,-1 0 0,0 1 0,0 0 0,0 0 0,1 0 0,-1 0 0,-5 3 0,-9 9 0,1 0 0,0 2 0,2 0 0,-1 1 0,-16 22 0,11-13 0,-32 29 0,52-52 0,-1-1 0,0 1 0,0-1 0,1 0 0,-1 0 0,0 0 0,0 0 0,-1 0 0,1 0 0,-4 1 0,-1-6 0,10-12 0,6-3 0,1-1 0,0 2 0,1-1 0,1 1 0,1 1 0,1 0 0,23-22 0,-25 27 0,1 1 0,1 0 0,0 1 0,1 0 0,-1 1 0,2 0 0,-1 2 0,1 0 0,30-9 0,-37 14 9,0 1-1,0 0 1,0 1-1,0 0 1,0 0 0,0 1-1,0 0 1,0 0-1,0 1 1,0 1-1,-1-1 1,1 1-1,9 6 1,1 0-306,-1 1 0,-1 1 0,0 0 0,26 24 0,-9-4-6529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14.593"/>
    </inkml:context>
    <inkml:brush xml:id="br0">
      <inkml:brushProperty name="width" value="0.05" units="cm"/>
      <inkml:brushProperty name="height" value="0.05" units="cm"/>
    </inkml:brush>
  </inkml:definitions>
  <inkml:trace contextRef="#ctx0" brushRef="#br0">965 244 24575,'0'-34'0,"1"15"0,-1 0 0,0 1 0,-1-1 0,-8-34 0,8 48 0,0 1 0,-1 0 0,1 0 0,-1 0 0,0 0 0,0 0 0,-1 0 0,1 0 0,-1 1 0,0-1 0,0 1 0,0 0 0,0 0 0,0 0 0,-1 0 0,0 1 0,1-1 0,-1 1 0,0 0 0,0 0 0,0 0 0,0 0 0,0 1 0,-1 0 0,-7-2 0,-5 2 0,0 0 0,0 0 0,0 2 0,0 0 0,0 0 0,0 2 0,0 0 0,0 1 0,-16 7 0,-6 3 0,2 2 0,-59 34 0,82-42 0,1 1 0,0 0 0,0 0 0,1 1 0,0 1 0,-13 15 0,23-23 0,0-1 0,-1 1 0,1 0 0,0 0 0,0 0 0,1 0 0,-1 0 0,1 0 0,-1 1 0,1-1 0,0 0 0,1 1 0,-1-1 0,0 1 0,1-1 0,0 1 0,0-1 0,0 1 0,0-1 0,0 1 0,1-1 0,-1 1 0,1-1 0,0 0 0,0 1 0,1-1 0,-1 0 0,1 0 0,-1 1 0,1-1 0,0-1 0,0 1 0,0 0 0,3 2 0,7 5 0,0 0 0,0-2 0,1 1 0,0-2 0,0 0 0,1 0 0,28 9 0,-2 0 0,-40-16 0,54 23 0,-1 2 0,91 58 0,-128-71 0,-1 0 0,-1 1 0,0 0 0,0 1 0,14 20 0,-21-24 0,-1-1 0,0 1 0,-1 0 0,0 1 0,0-1 0,-1 1 0,-1 0 0,0 0 0,4 23 0,-7-23 0,0 0 0,0 1 0,-1-1 0,0 0 0,-1 0 0,0 1 0,-1-1 0,0 0 0,-1-1 0,0 1 0,-1-1 0,0 0 0,0 0 0,-1 0 0,-1-1 0,1 0 0,-2 0 0,-8 9 0,-7 4 0,0-1 0,-2-1 0,0-1 0,-1-2 0,-39 21 0,6-9 0,0-3 0,-2-3 0,0-2 0,-1-3 0,-1-3 0,-129 14 0,178-28 0,1 0 0,0-1 0,-1 0 0,1-1 0,0-1 0,-14-3 0,24 4 0,0 1 0,1-1 0,-1 0 0,0 0 0,0 0 0,1-1 0,-1 1 0,1 0 0,-1-1 0,1 0 0,0 0 0,0 1 0,0-1 0,0-1 0,0 1 0,0 0 0,0 0 0,1-1 0,-1 1 0,1-1 0,0 1 0,-1-1 0,1 0 0,0 1 0,1-1 0,-1 0 0,0 0 0,1 0 0,0 1 0,-1-1 0,1 0 0,0 0 0,1-5 0,2-5 0,0 1 0,0 0 0,1 0 0,1 1 0,0-1 0,0 1 0,1 0 0,1 0 0,8-10 0,10-12 0,41-41 0,-61 68 0,17-17 0,25-20 0,-42 39 0,1-1 0,0 1 0,0 0 0,0 0 0,1 1 0,0 0 0,-1 0 0,1 0 0,0 1 0,11-2 0,-17 4 0,1 0 0,0 0 0,-1 0 0,1 0 0,0 0 0,-1 1 0,1-1 0,-1 1 0,1-1 0,0 1 0,-1 0 0,1-1 0,-1 1 0,0 0 0,1 0 0,-1 0 0,0 0 0,1 0 0,-1 1 0,0-1 0,0 0 0,0 0 0,0 1 0,0-1 0,0 1 0,-1-1 0,1 1 0,0-1 0,-1 1 0,1-1 0,-1 1 0,1 0 0,-1-1 0,0 1 0,0 2 0,2 10 0,-1-1 0,0 1 0,-2 19 0,0-18 0,-7 314-1365,8-300-5461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15.186"/>
    </inkml:context>
    <inkml:brush xml:id="br0">
      <inkml:brushProperty name="width" value="0.05" units="cm"/>
      <inkml:brushProperty name="height" value="0.05" units="cm"/>
    </inkml:brush>
  </inkml:definitions>
  <inkml:trace contextRef="#ctx0" brushRef="#br0">249 59 24575,'0'-4'0,"-4"-35"0,4 38 0,0 1 0,0-1 0,-1 0 0,1 0 0,0 1 0,-1-1 0,1 0 0,-1 0 0,1 1 0,-1-1 0,1 0 0,-1 1 0,1-1 0,-1 1 0,0-1 0,1 1 0,-1-1 0,0 1 0,1-1 0,-1 1 0,0 0 0,0-1 0,1 1 0,-1 0 0,0 0 0,0-1 0,0 1 0,1 0 0,-1 0 0,0 0 0,0 0 0,0 0 0,0 0 0,1 0 0,-1 0 0,0 1 0,0-1 0,0 0 0,1 0 0,-1 1 0,0-1 0,-1 1 0,-4 2 0,0 1 0,0 0 0,0 0 0,1 0 0,-1 0 0,1 1 0,-9 10 0,-31 43 0,44-56 0,-17 24 0,0 0 0,3 2 0,0 0 0,-12 33 0,22-49 0,1 0 0,1 0 0,-1 0 0,2 0 0,0 1 0,1-1 0,0 1 0,0-1 0,1 1 0,1 0 0,0-1 0,1 1 0,5 15 0,-6-24 0,1 1 0,0 0 0,0-1 0,0 0 0,0 1 0,1-1 0,0 0 0,0-1 0,0 1 0,0 0 0,1-1 0,-1 1 0,1-1 0,0 0 0,0-1 0,0 1 0,0-1 0,1 1 0,-1-1 0,1 0 0,-1-1 0,1 1 0,0-1 0,0 0 0,-1 0 0,1-1 0,0 1 0,9-1 0,-2-1 0,0 0 0,1-1 0,-1 0 0,0-1 0,0 0 0,0-1 0,-1 0 0,1-1 0,-1 0 0,13-9 0,-9 4 0,-1 0 0,0-1 0,-1 0 0,-1-1 0,1-1 0,-2 0 0,0 0 0,-1-1 0,0 0 0,14-29 0,-20 34 0,0 0 0,0 0 0,-1-1 0,0 1 0,-1-1 0,0 0 0,0 1 0,-1-1 0,-1 0 0,1 0 0,-2 0 0,1 0 0,-1 0 0,-1 0 0,0 1 0,0-1 0,-1 0 0,0 1 0,-1 0 0,-5-11 0,7 16 6,-1-1 0,0 1 0,-1-1 0,1 1 0,-1 0 0,1 0 0,-1 1 0,-1-1 0,1 1 0,0 0 0,-1 0 0,1 0 0,-1 0 0,0 1 0,0 0 0,0 0 0,0 0 0,0 1 0,-10-2 0,3 2-192,0 0 1,0 1-1,1 1 0,-1 0 1,0 0-1,0 1 1,-21 7-1,-5 3-6640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35.827"/>
    </inkml:context>
    <inkml:brush xml:id="br0">
      <inkml:brushProperty name="width" value="0.05" units="cm"/>
      <inkml:brushProperty name="height" value="0.05" units="cm"/>
    </inkml:brush>
  </inkml:definitions>
  <inkml:trace contextRef="#ctx0" brushRef="#br0">411 93 24575,'7'-6'0,"17"-17"0,-22 13 0,-3 10 0,1-1 0,-1 1 0,1 0 0,-1-1 0,1 1 0,-1 0 0,0-1 0,1 1 0,-1 0 0,0 0 0,1-1 0,-1 1 0,0 0 0,1 0 0,-1 0 0,0 0 0,1 0 0,-1 0 0,-1 0 0,-6 1 0,0-1 0,1 2 0,-1-1 0,0 1 0,1 0 0,-1 1 0,-8 4 0,-49 26 0,41-19 0,0 1 0,1 2 0,1 0 0,0 1 0,1 2 0,1 0 0,1 1 0,-27 38 0,36-44 0,1 1 0,1-1 0,0 2 0,0-1 0,2 1 0,0 0 0,1 1 0,1-1 0,1 1 0,0 0 0,1 0 0,1 0 0,1 0 0,3 29 0,1-21 0,1 1 0,2-2 0,0 1 0,2-1 0,1 0 0,1-1 0,0 0 0,2-1 0,1 0 0,1-1 0,1-1 0,1 0 0,0-2 0,22 20 0,-17-20 0,1-1 0,1 0 0,0-2 0,1 0 0,1-2 0,1-1 0,0-1 0,0-2 0,1 0 0,0-2 0,1-1 0,44 5 0,-16-7 0,0-2 0,0-3 0,0-3 0,104-18 0,-127 14 0,1-1 0,-2-2 0,1-1 0,-2-2 0,1-1 0,-2-2 0,0-1 0,-1-1 0,28-23 0,-38 24 0,-2-1 0,0-1 0,-1 0 0,-1-2 0,0 0 0,-2 0 0,-1-1 0,0-1 0,-2-1 0,-1 1 0,0-2 0,-2 1 0,-1-1 0,-1 0 0,-1-1 0,-1 1 0,-1-1 0,-2 0 0,0 0 0,-2 0 0,-1 0 0,-1 0 0,-1 1 0,-1-1 0,-1 1 0,-2 0 0,0 1 0,-2 0 0,0 0 0,-2 1 0,-27-41 0,29 52 0,0 1 0,-1 0 0,0 1 0,0 0 0,-1 1 0,-1 1 0,1 0 0,-2 0 0,1 1 0,-1 1 0,0 0 0,0 1 0,0 0 0,-19-3 0,-22-2 0,-1 1 0,-79 0 0,-38 8 0,-29 0 0,179-3-1365,5-2-5461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36.501"/>
    </inkml:context>
    <inkml:brush xml:id="br0">
      <inkml:brushProperty name="width" value="0.05" units="cm"/>
      <inkml:brushProperty name="height" value="0.05" units="cm"/>
    </inkml:brush>
  </inkml:definitions>
  <inkml:trace contextRef="#ctx0" brushRef="#br0">30 1 24575,'-3'4'0,"0"0"0,0 0 0,1 1 0,-1-1 0,1 1 0,0-1 0,1 1 0,-1 0 0,1 0 0,0 0 0,0 0 0,0 5 0,-2 66 0,3-55 0,-1 13-118,0 1-132,1 1 1,2-1 0,1 0-1,11 50 1,-9-67-6577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36.829"/>
    </inkml:context>
    <inkml:brush xml:id="br0">
      <inkml:brushProperty name="width" value="0.05" units="cm"/>
      <inkml:brushProperty name="height" value="0.05" units="cm"/>
    </inkml:brush>
  </inkml:definitions>
  <inkml:trace contextRef="#ctx0" brushRef="#br0">0 199 24575,'0'-5'0,"5"-1"0,1-4 0,5-1 0,0-3 0,3 1 0,4-2 0,3-4 0,3-2 0,2 2 0,1 0 0,1 2 0,0 1 0,-5 2-8191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37.648"/>
    </inkml:context>
    <inkml:brush xml:id="br0">
      <inkml:brushProperty name="width" value="0.05" units="cm"/>
      <inkml:brushProperty name="height" value="0.05" units="cm"/>
    </inkml:brush>
  </inkml:definitions>
  <inkml:trace contextRef="#ctx0" brushRef="#br0">0 57 24575,'5'0'0,"1"-5"0,4-1 0,6 0 0,4-3 0,4-1 0,2 2 0,1 3 0,1 1 0,0 2 0,1 1 0,-1 1 0,0 5 0,-5 1-8191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46.454"/>
    </inkml:context>
    <inkml:brush xml:id="br0">
      <inkml:brushProperty name="width" value="0.05" units="cm"/>
      <inkml:brushProperty name="height" value="0.05" units="cm"/>
    </inkml:brush>
  </inkml:definitions>
  <inkml:trace contextRef="#ctx0" brushRef="#br0">34 1064 24575,'-1'0'0,"0"0"0,-1 0 0,1 0 0,0 0 0,0 0 0,-1 0 0,1-1 0,0 1 0,-1 0 0,1-1 0,0 1 0,0-1 0,0 0 0,-1 1 0,1-1 0,0 0 0,0 0 0,0 1 0,0-1 0,0 0 0,1 0 0,-1 0 0,-1-3 0,0 2 0,2 0 0,-1-1 0,0 1 0,0-1 0,1 1 0,0-1 0,-1 0 0,1 1 0,0-1 0,0 1 0,1-5 0,0-1 0,1-1 0,0 1 0,0 0 0,1 0 0,0 0 0,6-11 0,7-6 0,1 0 0,2 2 0,0 0 0,29-26 0,97-75 0,-20 28-135,3 6-1,5 6 1,2 6-1,5 5 1,210-77-1,-274 123 96,1 4-1,128-22 0,-171 40 28,1 2-1,0 1 1,0 1-1,0 2 1,0 1-1,-1 2 1,1 2-1,50 14 1,-69-15 37,-1 1 0,0 1-1,-1 0 1,1 0 0,-1 2 0,-1 0 0,0 0 0,0 1 0,-1 1 0,0 0 0,0 1-1,-2 0 1,1 0 0,-2 1 0,0 1 0,0 0 0,-1 0 0,-1 0 0,0 1 0,-1 0 0,-1 1-1,0-1 1,-1 1 0,-1 0 0,0 0 0,-2 0 0,1 21 0,-6 57-1213,-8-10-5426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46.830"/>
    </inkml:context>
    <inkml:brush xml:id="br0">
      <inkml:brushProperty name="width" value="0.05" units="cm"/>
      <inkml:brushProperty name="height" value="0.05" units="cm"/>
    </inkml:brush>
  </inkml:definitions>
  <inkml:trace contextRef="#ctx0" brushRef="#br0">0 17 24575,'1'-16'0,"0"21"0,2 20 0,94 727-1365,-93-701-5461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0.758"/>
    </inkml:context>
    <inkml:brush xml:id="br0">
      <inkml:brushProperty name="width" value="0.1" units="cm"/>
      <inkml:brushProperty name="height" value="0.1" units="cm"/>
      <inkml:brushProperty name="color" value="#AE198D"/>
      <inkml:brushProperty name="inkEffects" value="galaxy"/>
      <inkml:brushProperty name="anchorX" value="-10920.36719"/>
      <inkml:brushProperty name="anchorY" value="-8551.44043"/>
      <inkml:brushProperty name="scaleFactor" value="0.5"/>
    </inkml:brush>
  </inkml:definitions>
  <inkml:trace contextRef="#ctx0" brushRef="#br0">19 205 24575,'0'0'0,"0"-5"0,0-7 0,6-4 0,-1-5 0,1-4 0,4 3 0,-1 0 0,4-1 0,4 5 0,3-1 0,4 4 0,1 10 0,2 3 0,1 9 0,0 7 0,-5 6 0,-6 9 0,-6 3 0,-5 2 0,-3 4 0,-7 0 0,-8-2 0,-6 4 0,-5-3 0,-2-2 0,-8-2 0,-1-7 0,-1-2 0,2-2 0,2-4 0,6-11 0,7-10 0,19 3 0,-2-1 0,1 1 0,-1-1 0,1 1 0,-1-1 0,1 1 0,-1-1 0,1 1 0,0-1 0,-1 1 0,1-1 0,0 1 0,0-1 0,-1 1 0,1-1 0,0 0 0,0 1 0,0-1 0,0 0 0,0 1 0,0-2 0,4-17 0,10 0 0,7-3 0,5 4 0,2-1 0,6 5 0,2 3 0,-2 3 0,0 4 0,-3 8 0,-1 1 0,-1 6 0,-1 0 0,-6 4 0,-6 4 0,-1 3 0,-3 2 0,-4 2 0,-3-4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47.191"/>
    </inkml:context>
    <inkml:brush xml:id="br0">
      <inkml:brushProperty name="width" value="0.05" units="cm"/>
      <inkml:brushProperty name="height" value="0.05" units="cm"/>
    </inkml:brush>
  </inkml:definitions>
  <inkml:trace contextRef="#ctx0" brushRef="#br0">1 1 24575,'0'4'0,"0"7"0,4 6 0,2 4 0,0 4 0,3 2 0,1 1 0,-2 0 0,-2 1 0,2-1 0,0-5-8191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47.517"/>
    </inkml:context>
    <inkml:brush xml:id="br0">
      <inkml:brushProperty name="width" value="0.05" units="cm"/>
      <inkml:brushProperty name="height" value="0.05" units="cm"/>
    </inkml:brush>
  </inkml:definitions>
  <inkml:trace contextRef="#ctx0" brushRef="#br0">5 1 24575,'-5'0'0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47.922"/>
    </inkml:context>
    <inkml:brush xml:id="br0">
      <inkml:brushProperty name="width" value="0.05" units="cm"/>
      <inkml:brushProperty name="height" value="0.05" units="cm"/>
    </inkml:brush>
  </inkml:definitions>
  <inkml:trace contextRef="#ctx0" brushRef="#br0">1 129 24575,'0'-1'0,"0"0"0,0 0 0,0 1 0,0-1 0,1 0 0,-1 0 0,0 0 0,0 1 0,1-1 0,-1 0 0,1 1 0,-1-1 0,1 0 0,-1 1 0,1-1 0,-1 0 0,1 1 0,-1-1 0,1 1 0,0-1 0,-1 1 0,1-1 0,0 1 0,-1 0 0,1-1 0,0 1 0,0 0 0,0-1 0,-1 1 0,1 0 0,0 0 0,0 0 0,0 0 0,-1 0 0,1 0 0,0 0 0,0 0 0,0 0 0,0 0 0,-1 0 0,1 1 0,0-1 0,0 0 0,-1 0 0,1 1 0,1 0 0,36 15 0,-32-10 0,0 0 0,-1 0 0,0 0 0,0 1 0,0-1 0,0 1 0,-1 1 0,-1-1 0,1 0 0,-1 1 0,0 0 0,-1 0 0,0 0 0,0 0 0,0 0 0,-1 0 0,-1 0 0,1 1 0,-1-1 0,-1 0 0,-2 15 0,-3-12 0,2-13 0,3-20 0,9-11 0,1 0 0,2 1 0,26-52 0,-22 50 0,-11 26 0,0-1 0,1 1 0,0 0 0,0 0 0,1 0 0,7-6 0,-13 12 0,1 1 0,1 0 0,-1 0 0,0 0 0,0 0 0,0 0 0,0 0 0,1 0 0,-1 0 0,0 0 0,1 1 0,-1-1 0,1 1 0,-1-1 0,1 1 0,-1-1 0,1 1 0,-1 0 0,1-1 0,-1 1 0,1 0 0,0 0 0,-1 0 0,1 1 0,-1-1 0,1 0 0,-1 1 0,1-1 0,-1 0 0,1 1 0,-1 0 0,1-1 0,-1 1 0,0 0 0,1 0 0,-1 0 0,0 0 0,0 0 0,0 0 0,1 0 0,-1 0 0,0 0 0,-1 1 0,3 1 0,1 5 0,1 1 0,-1-1 0,0 1 0,0 0 0,-1 0 0,-1 1 0,1-1 0,-1 0 0,-1 1 0,1 15 0,-2-11 0,1-1 0,-2 1 0,0-1 0,0 0 0,-2 1 0,1-1 0,-6 14 0,2-16 0,4-13 0,8-21 0,12-13 0,23-36 0,-33 58 0,1 1 0,1 0 0,0 1 0,1 0 0,21-17 0,-30 27 0,-1 1 0,1-1 0,0 1 0,0 0 0,0 0 0,0-1 0,1 1 0,-1 1 0,0-1 0,0 0 0,1 0 0,-1 1 0,0 0 0,1-1 0,-1 1 0,0 0 0,1 0 0,-1 0 0,0 0 0,1 1 0,-1-1 0,4 2 0,-2-1 0,-1 1 0,0 0 0,1 1 0,-1-1 0,0 0 0,0 1 0,-1 0 0,1-1 0,0 1 0,-1 0 0,0 1 0,4 4 0,2 8 0,-1 0 0,0 0 0,0 1 0,6 33 0,8 24-1365,-14-56-5461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48.339"/>
    </inkml:context>
    <inkml:brush xml:id="br0">
      <inkml:brushProperty name="width" value="0.05" units="cm"/>
      <inkml:brushProperty name="height" value="0.05" units="cm"/>
    </inkml:brush>
  </inkml:definitions>
  <inkml:trace contextRef="#ctx0" brushRef="#br0">62 196 24575,'53'-37'0,"-43"30"0,1 0 0,-1-1 0,0 0 0,10-12 0,-18 18 0,0 0 0,1-1 0,-1 1 0,-1-1 0,1 0 0,0 0 0,-1 0 0,1 0 0,-1 0 0,0 0 0,0 0 0,0 0 0,0 0 0,-1 0 0,1-1 0,-1 1 0,0 0 0,0 0 0,0-1 0,0 1 0,-2-6 0,1 7 0,0-1 0,0 1 0,0 0 0,0 0 0,0 0 0,-1 0 0,1 0 0,-1 0 0,1 1 0,-1-1 0,0 0 0,0 1 0,1-1 0,-1 1 0,0 0 0,-1-1 0,1 1 0,0 0 0,0 0 0,0 1 0,-1-1 0,1 0 0,0 1 0,-1-1 0,1 1 0,0 0 0,-1 0 0,1 0 0,0 0 0,-1 0 0,1 0 0,-3 1 0,-3 0 0,1 1 0,-1-1 0,1 1 0,-1 0 0,1 1 0,0 0 0,0 0 0,-11 7 0,13-6 0,0 1 0,1-1 0,-1 1 0,1 0 0,0 0 0,1 0 0,-1 1 0,1-1 0,0 1 0,1 0 0,-1 0 0,1 0 0,0 0 0,1 0 0,-1 0 0,1 1 0,1-1 0,-1 1 0,1-1 0,0 0 0,0 1 0,1-1 0,2 10 0,-2-8 0,0 0 0,1 0 0,0 0 0,0 0 0,1-1 0,0 1 0,1-1 0,-1 0 0,2 0 0,-1 0 0,1 0 0,-1-1 0,2 1 0,-1-1 0,1-1 0,0 1 0,0-1 0,10 6 0,14 1-1365,-1-4-5461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49.446"/>
    </inkml:context>
    <inkml:brush xml:id="br0">
      <inkml:brushProperty name="width" value="0.05" units="cm"/>
      <inkml:brushProperty name="height" value="0.05" units="cm"/>
    </inkml:brush>
  </inkml:definitions>
  <inkml:trace contextRef="#ctx0" brushRef="#br0">142 351 24575,'0'-1'0,"1"-1"0,-1 1 0,0-1 0,-1 1 0,1-1 0,0 1 0,0-1 0,-1 1 0,1-1 0,-1 1 0,1-1 0,-1 1 0,0-1 0,1 1 0,-1 0 0,0 0 0,0-1 0,-2-1 0,2 3 0,0-1 0,0 0 0,0 1 0,0-1 0,0 1 0,0 0 0,0-1 0,-1 1 0,1 0 0,0 0 0,0 0 0,0 0 0,0 0 0,-1 0 0,1 0 0,0 0 0,0 0 0,0 0 0,-2 1 0,-1 0 0,0 1 0,-1 0 0,1 0 0,0 0 0,0 1 0,0-1 0,0 1 0,1 0 0,-1 0 0,1 0 0,-4 5 0,-1 2 0,2 0 0,-1 1 0,1-1 0,1 1 0,0 0 0,1 1 0,0-1 0,-3 16 0,5-19 0,1 0 0,-1 1 0,2-1 0,-1 1 0,1-1 0,0 1 0,1-1 0,0 1 0,0-1 0,1 0 0,0 1 0,6 12 0,-7-19 0,-1 0 0,1 0 0,1 0 0,-1-1 0,0 1 0,0 0 0,1 0 0,-1-1 0,1 1 0,-1-1 0,1 0 0,0 1 0,-1-1 0,1 0 0,0 0 0,0 0 0,0 0 0,0 0 0,0 0 0,0-1 0,0 1 0,0-1 0,0 1 0,0-1 0,0 0 0,1 0 0,-1 0 0,0 0 0,0 0 0,0 0 0,0-1 0,0 1 0,0-1 0,1 1 0,-1-1 0,0 0 0,-1 0 0,1 0 0,0 0 0,0 0 0,2-2 0,2-1 0,0 0 0,0 0 0,0-1 0,0 0 0,-1 0 0,0 0 0,0-1 0,0 0 0,-1 0 0,0 0 0,4-7 0,-6 9 0,0 0 0,-1-1 0,1 1 0,-1 0 0,0-1 0,0 1 0,-1 0 0,1-1 0,-1 1 0,0-1 0,0 1 0,0-1 0,-1 1 0,-1-8 0,-2 3 0,0-1 0,0 0 0,-1 1 0,-10-15 0,10 16 0,5 7 0,-1 0 0,1 0 0,0 1 0,0-1 0,-1 0 0,1 0 0,0 0 0,0 1 0,0-1 0,0 0 0,0 0 0,0 0 0,0 1 0,1-1 0,-1 0 0,0 0 0,0 0 0,0 1 0,1-1 0,-1 0 0,1 0 0,-1 1 0,0-1 0,1 0 0,-1 1 0,1-1 0,-1 1 0,1-1 0,0 0 0,-1 1 0,1-1 0,0 1 0,-1 0 0,1-1 0,0 1 0,0-1 0,-1 1 0,1 0 0,0 0 0,0-1 0,-1 1 0,1 0 0,1 0 0,40-11 0,-39 11 0,195-44 0,-197 44 0,0-1 0,1 1 0,-1-1 0,0 1 0,0 0 0,0-1 0,0 1 0,1 0 0,-1 0 0,0 0 0,0 0 0,1 0 0,-1 0 0,0 0 0,0 1 0,0-1 0,0 0 0,1 1 0,-1-1 0,0 1 0,0-1 0,0 1 0,0-1 0,0 1 0,0 0 0,0 0 0,0-1 0,0 1 0,0 0 0,-1 0 0,1 0 0,1 1 0,-2 2 0,1-1 0,-1 1 0,1 0 0,-1 0 0,0 0 0,0-1 0,-1 1 0,-1 6 0,1 3 0,-1 0 0,1 0 0,0 0 0,1 0 0,0 0 0,1 0 0,1-1 0,6 26 0,-6-33 0,0 0 0,0 0 0,0 0 0,1 0 0,0-1 0,0 1 0,0-1 0,0 1 0,1-1 0,0 0 0,0-1 0,0 1 0,0-1 0,1 1 0,-1-1 0,1 0 0,0-1 0,-1 1 0,1-1 0,1 0 0,6 2 0,-8-3 0,-1 0 0,1-1 0,-1 1 0,1-1 0,0 1 0,-1-1 0,1 0 0,0-1 0,-1 1 0,1-1 0,-1 1 0,1-1 0,-1 0 0,1 0 0,-1 0 0,0-1 0,1 1 0,2-3 0,0 0 0,-1 0 0,0-1 0,0 1 0,0-1 0,-1 0 0,0 0 0,0-1 0,0 1 0,3-8 0,2-6 0,0 0 0,-2 0 0,0-1 0,-2 0 0,5-26 0,-4 26 0,-5 45 0,1 9 0,0-27 0,0 0 0,0 0 0,0 0 0,1-1 0,0 1 0,1-1 0,-1 0 0,1 0 0,0 0 0,1 0 0,-1-1 0,1 1 0,0-1 0,1-1 0,7 6 0,-9-7 0,1 0 0,-1 0 0,1-1 0,0 0 0,0 0 0,0-1 0,0 1 0,0-1 0,1 0 0,-1 0 0,0-1 0,0 1 0,1-1 0,-1-1 0,0 1 0,1-1 0,-1 1 0,0-2 0,0 1 0,0 0 0,6-4 0,3-1 0,0-2 0,-1 1 0,1-2 0,-2 0 0,1-1 0,-1 0 0,-1 0 0,0-1 0,-1-1 0,0 0 0,0-1 0,-1 1 0,-1-2 0,0 1 0,9-24 0,-11 22 0,0 0 0,-1-1 0,-1 1 0,0-1 0,-1 0 0,-1 0 0,0-1 0,-1 1 0,-1 0 0,0 0 0,-2-1 0,0 1 0,0 0 0,-10-29 0,11 41 0,-1-1 0,0 1 0,0 0 0,0-1 0,0 1 0,-1 1 0,1-1 0,-1 0 0,0 0 0,0 1 0,-1 0 0,1 0 0,-1 0 0,0 0 0,1 0 0,-1 1 0,-8-4 0,9 5 0,0 0 0,0 0 0,0 1 0,0 0 0,1-1 0,-1 1 0,0 0 0,0 1 0,0-1 0,0 0 0,0 1 0,0 0 0,0-1 0,0 1 0,0 0 0,1 1 0,-1-1 0,0 0 0,1 1 0,-1-1 0,1 1 0,0 0 0,-1 0 0,1 0 0,0 0 0,0 0 0,0 1 0,-2 2 0,-1 4 0,0-1 0,0 1 0,1 0 0,0 0 0,0 0 0,1 0 0,0 1 0,1-1 0,0 1 0,1 0 0,0 0 0,0 0 0,1 0 0,0 0 0,1-1 0,0 1 0,5 18 0,1 4 0,2 0 0,2 0 0,28 59 0,-27-68-455,1 0 0,30 39 0,-21-35-6371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49.806"/>
    </inkml:context>
    <inkml:brush xml:id="br0">
      <inkml:brushProperty name="width" value="0.05" units="cm"/>
      <inkml:brushProperty name="height" value="0.05" units="cm"/>
    </inkml:brush>
  </inkml:definitions>
  <inkml:trace contextRef="#ctx0" brushRef="#br0">7 110 24575,'-5'0'0,"4"-4"0,6-3 0,6 2 0,12-5 0,6 1 0,8-4 0,1 1 0,4 2 0,0 3 0,2-2 0,-3 0 0,-2 3 0,-4 1 0,-4 2 0,-10 6 0,-10 3-8191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17.465"/>
    </inkml:context>
    <inkml:brush xml:id="br0">
      <inkml:brushProperty name="width" value="0.05" units="cm"/>
      <inkml:brushProperty name="height" value="0.05" units="cm"/>
    </inkml:brush>
  </inkml:definitions>
  <inkml:trace contextRef="#ctx0" brushRef="#br0">14 1 24575,'1'0'0,"-1"0"0,1 0 0,-1 0 0,1 0 0,-1 0 0,1 0 0,-1 0 0,1 0 0,-1 1 0,1-1 0,-1 0 0,0 0 0,1 1 0,-1-1 0,1 0 0,-1 0 0,0 1 0,1-1 0,-1 0 0,0 1 0,1-1 0,-1 1 0,0-1 0,0 1 0,1-1 0,-1 0 0,0 1 0,0-1 0,0 1 0,0-1 0,1 1 0,-1 22 0,-11 19 0,8-37 0,1 1 0,0 0 0,0 1 0,0-1 0,1 0 0,0 0 0,0 1 0,1 11 0,0-15 0,1 0 0,0 0 0,-1 0 0,2-1 0,-1 1 0,0 0 0,0-1 0,1 1 0,-1-1 0,1 0 0,0 1 0,0-1 0,0 0 0,0 0 0,0 0 0,0 0 0,1 0 0,-1-1 0,0 1 0,1-1 0,5 3 0,28 12 0,1-2 0,38 10 0,-39-13 0,0 1 0,42 21 0,-75-32-30,1 1 0,-1 0-1,1-1 1,-1 2 0,0-1-1,0 0 1,0 1 0,0-1-1,0 1 1,0 0 0,-1 0-1,0 0 1,1 0 0,-1 1-1,0-1 1,0 0-1,-1 1 1,1 0 0,-1-1-1,0 1 1,0 0 0,0 0-1,0-1 1,-1 1 0,1 0-1,-1 0 1,0 0 0,0 0-1,-1 0 1,1 0 0,-1 0-1,0-1 1,0 1 0,0 0-1,0 0 1,-1-1 0,1 1-1,-1-1 1,0 1 0,0-1-1,0 0 1,-1 0 0,1 0-1,-4 4 1,-13 11-6796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17.824"/>
    </inkml:context>
    <inkml:brush xml:id="br0">
      <inkml:brushProperty name="width" value="0.05" units="cm"/>
      <inkml:brushProperty name="height" value="0.05" units="cm"/>
    </inkml:brush>
  </inkml:definitions>
  <inkml:trace contextRef="#ctx0" brushRef="#br0">1 160 24575,'4'-4'0,"7"-2"0,1-5 0,3-5 0,5 1 0,2-3 0,3 3 0,5 3 0,4 4 0,0-1 0,-1 0 0,-2 3 0,-1-3 0,-1 0 0,-1 2 0,-5 1-8191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18.151"/>
    </inkml:context>
    <inkml:brush xml:id="br0">
      <inkml:brushProperty name="width" value="0.05" units="cm"/>
      <inkml:brushProperty name="height" value="0.05" units="cm"/>
    </inkml:brush>
  </inkml:definitions>
  <inkml:trace contextRef="#ctx0" brushRef="#br0">0 0 24575,'0'5'0,"0"5"0,0 7 0,0 4 0,0 4 0,0 2 0,0-3-8191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18.498"/>
    </inkml:context>
    <inkml:brush xml:id="br0">
      <inkml:brushProperty name="width" value="0.05" units="cm"/>
      <inkml:brushProperty name="height" value="0.05" units="cm"/>
    </inkml:brush>
  </inkml:definitions>
  <inkml:trace contextRef="#ctx0" brushRef="#br0">78 1 24575,'-5'6'0,"0"0"0,0 1 0,0 0 0,1 0 0,0 0 0,1 1 0,-6 14 0,-13 58 0,21-75 0,-4 21 0,1-1 0,1 2 0,1-1 0,1 0 0,2 0 0,0 0 0,2 0 0,1 0 0,1 0 0,1 0 0,1-1 0,2 0 0,0-1 0,1 0 0,2 0 0,0-1 0,2-1 0,0 0 0,27 30 0,-38-47 0,1-1 0,0 0 0,1-1 0,-1 1 0,1-1 0,-1 1 0,1-1 0,0-1 0,0 1 0,1-1 0,-1 0 0,0 0 0,1 0 0,-1-1 0,1 0 0,-1 0 0,12 0 0,-12-1 0,0-1 0,0 0 0,0 0 0,0 0 0,0-1 0,0 0 0,0 0 0,0 0 0,0 0 0,-1-1 0,1 0 0,-1 0 0,0 0 0,0 0 0,0-1 0,0 1 0,-1-1 0,1 0 0,4-8 0,-3 4 0,-1 1 0,1-1 0,-1 0 0,-1-1 0,0 1 0,0-1 0,0 1 0,-1-1 0,-1 0 0,0 0 0,1-10 0,-2 13 0,0 0 0,0 1 0,-1-1 0,1 0 0,-1 0 0,-1 0 0,1 1 0,-1-1 0,0 1 0,0-1 0,-1 1 0,1 0 0,-1 0 0,-1 0 0,1 0 0,0 0 0,-1 1 0,-5-5 0,7 7 0,1 1 0,-1-1 0,0 1 0,0-1 0,0 1 0,0 0 0,0 0 0,0 0 0,0 0 0,0 0 0,-1 0 0,1 1 0,0-1 0,0 1 0,-1 0 0,1 0 0,0-1 0,-1 1 0,1 1 0,0-1 0,0 0 0,-1 0 0,1 1 0,0 0 0,0-1 0,-1 1 0,1 0 0,0 0 0,0 0 0,0 0 0,0 0 0,0 1 0,1-1 0,-1 1 0,0-1 0,0 1 0,-1 1 0,-1 3 0,-1-1 0,1 0 0,0 1 0,0 0 0,1 0 0,0 0 0,0 1 0,1-1 0,-1 1 0,1-1 0,-1 10 0,2-9-151,0 0-1,1 0 0,0 0 0,1 0 1,0 0-1,0 0 0,0 0 1,4 11-1,1 0-6674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1.314"/>
    </inkml:context>
    <inkml:brush xml:id="br0">
      <inkml:brushProperty name="width" value="0.1" units="cm"/>
      <inkml:brushProperty name="height" value="0.1" units="cm"/>
      <inkml:brushProperty name="color" value="#AE198D"/>
      <inkml:brushProperty name="inkEffects" value="galaxy"/>
      <inkml:brushProperty name="anchorX" value="-12344.65527"/>
      <inkml:brushProperty name="anchorY" value="-9861.23926"/>
      <inkml:brushProperty name="scaleFactor" value="0.5"/>
    </inkml:brush>
  </inkml:definitions>
  <inkml:trace contextRef="#ctx0" brushRef="#br0">1 106 24575,'0'0'0,"4"-5"0,3-7 0,4-5 0,-1-4 0,4 2 0,-2 8 0,-2 11 0,-2 10 0,1 2 0,-1 6 0,-1 3 0,3 2 0,-1 3 0,-2-10 0,-2-10 0,-2-11 0,5-10 0,-2-6 0,6-5 0,3-2 0,5 4 0,3 6 0,2 5 0,-4 11 0,2 4 0,-6 8 0,1 6 0,-4 5 0,1-2 0,3-3 0,-3-10 0,2-4 0,-4-9 0,3-7 0,3-1 0,2 2 0,-3-3 0,1 4 0,2 2 0,2 9 0,1 8 0,-4 8 0,1 6 0,-4 4 0,-5 2 0,-5 7 0,-8 1 0,-8-1 0,-2-1 0,0-7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18.857"/>
    </inkml:context>
    <inkml:brush xml:id="br0">
      <inkml:brushProperty name="width" value="0.05" units="cm"/>
      <inkml:brushProperty name="height" value="0.05" units="cm"/>
    </inkml:brush>
  </inkml:definitions>
  <inkml:trace contextRef="#ctx0" brushRef="#br0">13 66 24575,'-5'-4'0,"-1"-7"0,5 4 0,2 7 0,6 8 0,2 8 0,-1 6 0,3 4 0,0 1 0,-2 2 0,2-5 0,-1-6-8191</inkml:trace>
  <inkml:trace contextRef="#ctx0" brushRef="#br0" timeOffset="1">204 12 24575,'0'-5'0,"4"-1"0,3 5 0,4 7 0,0 12 0,3 7 0,-1 10 0,2 7 0,-2 6 0,-3-5-8191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34.180"/>
    </inkml:context>
    <inkml:brush xml:id="br0">
      <inkml:brushProperty name="width" value="0.05" units="cm"/>
      <inkml:brushProperty name="height" value="0.05" units="cm"/>
    </inkml:brush>
  </inkml:definitions>
  <inkml:trace contextRef="#ctx0" brushRef="#br0">436 0 24575,'-10'2'0,"0"0"0,1 0 0,0 1 0,-1 1 0,1-1 0,-9 6 0,14-7 0,-46 22 0,-81 51 0,111-61 0,2 0 0,-1 1 0,2 0 0,0 2 0,1 0 0,-24 32 0,36-43 0,0 0 0,1-1 0,0 1 0,0 1 0,1-1 0,-1 0 0,1 0 0,1 1 0,-2 8 0,3-12 0,-1-1 0,2 1 0,-1-1 0,0 1 0,0-1 0,1 1 0,-1-1 0,1 1 0,0-1 0,-1 0 0,1 1 0,1-1 0,-1 0 0,0 0 0,0 1 0,1-1 0,-1 0 0,1-1 0,0 1 0,-1 0 0,1 0 0,0-1 0,0 1 0,0-1 0,0 1 0,1-1 0,3 2 0,4 1 0,0 0 0,0-1 0,1 0 0,-1-1 0,1 0 0,18 1 0,72-4 0,-37 0 0,-54 1 0,34 1 0,70 10 0,-103-9 0,0 0 0,0 0 0,-1 1 0,1 1 0,-1 0 0,1 0 0,-1 1 0,-1 1 0,1-1 0,-1 2 0,16 12 0,-22-16 0,0 0 0,0 0 0,0 0 0,-1 0 0,1 1 0,-1-1 0,0 1 0,0 0 0,0 0 0,-1-1 0,1 1 0,-1 0 0,0 0 0,0 1 0,0-1 0,-1 0 0,0 0 0,1 5 0,-2-3 0,0-1 0,0 1 0,-1-1 0,0 1 0,0-1 0,0 0 0,0 0 0,-1 0 0,0 0 0,0 0 0,0 0 0,-4 3 0,-6 6 0,-1 0 0,0-1 0,-1-1 0,0-1 0,-1 0 0,-31 16 0,26-17 20,0-1 0,0 0 0,-1-2 0,0-1 0,-26 4 0,32-8-185,0 0 0,0-1 0,0-1 0,0 0 0,0-1 0,0-1 0,0 0 0,-16-5 0,-4-6-6661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34.540"/>
    </inkml:context>
    <inkml:brush xml:id="br0">
      <inkml:brushProperty name="width" value="0.05" units="cm"/>
      <inkml:brushProperty name="height" value="0.05" units="cm"/>
    </inkml:brush>
  </inkml:definitions>
  <inkml:trace contextRef="#ctx0" brushRef="#br0">21 94 24575,'-1'-9'0,"0"1"0,0-1 0,-1 0 0,-4-13 0,-3-15 0,38 87 0,33 97 0,67 246 0,28 74 0,-142-430-341,2-2 0,1 0-1,30 42 1,-31-55-6485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34.978"/>
    </inkml:context>
    <inkml:brush xml:id="br0">
      <inkml:brushProperty name="width" value="0.05" units="cm"/>
      <inkml:brushProperty name="height" value="0.05" units="cm"/>
    </inkml:brush>
  </inkml:definitions>
  <inkml:trace contextRef="#ctx0" brushRef="#br0">28 32 24575,'-7'-27'0,"0"23"0,0 16 0,5-1 0,0 0 0,1-1 0,0 1 0,0 0 0,1 0 0,2 13 0,14 67 0,-12-70 0,13 58 0,4-1 0,41 99 0,-39-121 0,3-2 0,3-1 0,61 88 0,-84-132-124,0-1 0,1 0 0,0 0 0,0-1 0,1 0 0,-1 0-1,2-1 1,-1 0 0,1 0 0,12 5 0,3-2-6702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35.432"/>
    </inkml:context>
    <inkml:brush xml:id="br0">
      <inkml:brushProperty name="width" value="0.05" units="cm"/>
      <inkml:brushProperty name="height" value="0.05" units="cm"/>
    </inkml:brush>
  </inkml:definitions>
  <inkml:trace contextRef="#ctx0" brushRef="#br0">9 374 24575,'0'0'0,"0"0"0,0 0 0,-1 1 0,1-1 0,0 0 0,-1 0 0,1 0 0,0 0 0,0 0 0,-1 0 0,1 0 0,0-1 0,0 1 0,-1 0 0,1 0 0,0 0 0,-1 0 0,1 0 0,0 0 0,0 0 0,0-1 0,-1 1 0,1 0 0,0 0 0,0 0 0,-1 0 0,1-1 0,0 1 0,0 0 0,0 0 0,0-1 0,-1 1 0,1 0 0,0 0 0,0-1 0,0 1 0,0 0 0,0 0 0,0-1 0,0 1 0,0 0 0,0-1 0,0 1 0,0 0 0,0 0 0,0-1 0,10-16 0,19-13 0,13 2 0,1 1 0,69-31 0,-46 25 0,6-3 0,47-24 0,-103 51 0,-1-1 0,0-1 0,0 0 0,24-25 0,-53 42 0,0 0 0,-20 14 0,23-12 0,1 1 0,1 0 0,0 1 0,0 0 0,1 0 0,0 1 0,1 0 0,0 1 0,1 0 0,0 0 0,1 0 0,0 0 0,1 1 0,0 0 0,1 0 0,-1 16 0,3-19 0,0-1 0,1 0 0,0 0 0,1 0 0,0 1 0,0-1 0,1 0 0,0 0 0,1 0 0,0-1 0,0 1 0,1 0 0,0-1 0,0 0 0,1 0 0,0-1 0,1 1 0,-1-1 0,2 0 0,-1 0 0,1-1 0,0 0 0,0 0 0,9 5 0,-8-6 0,-1-1 0,1 0 0,1 0 0,-1-1 0,0 0 0,1-1 0,0 0 0,-1 0 0,1-1 0,0 0 0,0-1 0,0 1 0,0-2 0,0 1 0,-1-1 0,1-1 0,0 1 0,0-2 0,-1 1 0,1-1 0,-1 0 0,0-1 0,0 0 0,0 0 0,-1-1 0,11-8 0,-11 8 0,0-1 0,-1 0 0,0 0 0,0 0 0,-1 0 0,1-1 0,-2 0 0,1 0 0,-1-1 0,0 1 0,0-1 0,-1 0 0,0 0 0,0 0 0,-1 0 0,0 0 0,-1-1 0,0 1 0,0-1 0,-1 1 0,0-1 0,0 1 0,-1-1 0,0 1 0,0-1 0,-1 1 0,-5-15 0,1 11 0,0 1 0,0-1 0,-1 1 0,-1 0 0,0 1 0,0 0 0,-1 0 0,0 1 0,-1 0 0,0 1 0,-21-15 0,22 17 0,1 1 0,-1 0 0,0 0 0,-1 1 0,1 0 0,-1 1 0,0 0 0,1 0 0,-1 1 0,-1 0 0,1 1 0,0 0 0,0 1 0,0 0 0,-17 2 0,1 7-1365,8 2-5461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35.948"/>
    </inkml:context>
    <inkml:brush xml:id="br0">
      <inkml:brushProperty name="width" value="0.05" units="cm"/>
      <inkml:brushProperty name="height" value="0.05" units="cm"/>
    </inkml:brush>
  </inkml:definitions>
  <inkml:trace contextRef="#ctx0" brushRef="#br0">30 173 24575,'-3'0'0,"1"0"0,-1-1 0,1 1 0,0-1 0,-1 0 0,1 1 0,0-1 0,-1-1 0,-3-1 0,4 2 0,6 5 0,0 0 0,8 11 0,-1 2 0,0-1 0,-2 1 0,0 0 0,11 31 0,-13-32 0,29 80 0,35 148 0,-4-14 0,-57-209 0,-9-21 0,-1 0 0,0 0 0,1 0 0,-1-1 0,0 1 0,1 0 0,-1 0 0,0-1 0,1 1 0,-1 0 0,0-1 0,0 1 0,1 0 0,-1-1 0,0 1 0,0 0 0,0-1 0,0 1 0,0 0 0,1-1 0,-1 1 0,0-1 0,0 1 0,0 0 0,0-1 0,0 1 0,0-1 0,0 1 0,0-1 0,1-48 0,-5 7 0,-2 0 0,-20-77 0,-38-77 0,36 118 0,-31-145 0,56 209 0,1 2 0,0-1 0,0 0 0,1-25 0,1 36 0,0-1 0,0 1 0,0 0 0,1-1 0,-1 1 0,1 0 0,-1 0 0,1-1 0,0 1 0,0 0 0,0 0 0,0 0 0,1 0 0,-1 0 0,0 0 0,1 0 0,-1 1 0,1-1 0,0 0 0,-1 1 0,1-1 0,0 1 0,0 0 0,0 0 0,0-1 0,0 1 0,1 1 0,1-2 0,3 0 0,0 1 0,1 0 0,-1 0 0,0 1 0,0 0 0,1 0 0,-1 0 0,0 1 0,0 0 0,0 1 0,0 0 0,0 0 0,0 0 0,0 1 0,0 0 0,-1 0 0,1 1 0,-1 0 0,9 7 0,-10-7 0,-1-1 0,1 2 0,-1-1 0,0 0 0,-1 1 0,1 0 0,-1 0 0,0 0 0,0 0 0,0 1 0,-1-1 0,0 1 0,0-1 0,0 1 0,0 0 0,-1 0 0,0 0 0,-1 0 0,1 0 0,-1-1 0,0 1 0,-1 0 0,1 0 0,-3 8 0,-1-1 15,0 0 0,-1 0 0,0-1 0,-1 1 0,-1-1 0,0-1 0,-14 19 0,5-11-386,0-1-1,-2 0 1,-25 20 0,19-20-6455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36.291"/>
    </inkml:context>
    <inkml:brush xml:id="br0">
      <inkml:brushProperty name="width" value="0.05" units="cm"/>
      <inkml:brushProperty name="height" value="0.05" units="cm"/>
    </inkml:brush>
  </inkml:definitions>
  <inkml:trace contextRef="#ctx0" brushRef="#br0">0 164 24575,'0'-5'0,"5"-1"0,1-5 0,4-4 0,6-1 0,4-1 0,4 1 0,2 0 0,1-3 0,1 3 0,0 3 0,0 4 0,1 4 0,-6 7 0,-6 4-8191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36.668"/>
    </inkml:context>
    <inkml:brush xml:id="br0">
      <inkml:brushProperty name="width" value="0.05" units="cm"/>
      <inkml:brushProperty name="height" value="0.05" units="cm"/>
    </inkml:brush>
  </inkml:definitions>
  <inkml:trace contextRef="#ctx0" brushRef="#br0">17 488 24575,'0'4'0,"-4"7"0,-3 6 0,2 5 0,4-7 0,9-9 0,6-7 0,7-7 0,3-8 0,3-5 0,1-3 0,1-3 0,-5 3-8191</inkml:trace>
  <inkml:trace contextRef="#ctx0" brushRef="#br0" timeOffset="1">427 23 24575,'-4'0'0,"-7"-4"0,-6-7 0,0 3 0,7 9 0,6 12 0,8 9 0,3 6 0,6 7 0,0 6 0,2 2 0,0 3 0,0-3 0,-1-3 0,2-4 0,-3-8-8191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36.994"/>
    </inkml:context>
    <inkml:brush xml:id="br0">
      <inkml:brushProperty name="width" value="0.05" units="cm"/>
      <inkml:brushProperty name="height" value="0.05" units="cm"/>
    </inkml:brush>
  </inkml:definitions>
  <inkml:trace contextRef="#ctx0" brushRef="#br0">87 132 24575,'0'-16'0,"1"11"0,-1 1 0,1 0 0,-1 0 0,0-1 0,0 1 0,-1 0 0,1 0 0,-1 0 0,0 0 0,0-1 0,0 1 0,-1 0 0,1 1 0,-5-8 0,6 11 0,-1-1 0,1 1 0,0 0 0,-1-1 0,1 1 0,-1 0 0,1-1 0,-1 1 0,1 0 0,-1-1 0,1 1 0,-1 0 0,1 0 0,-1 0 0,0 0 0,1-1 0,-1 1 0,1 0 0,-1 0 0,1 0 0,-1 0 0,0 0 0,1 0 0,-1 0 0,1 1 0,-1-1 0,1 0 0,-1 0 0,0 1 0,-15 14 0,-3 26 0,13-25 0,2 1 0,0-1 0,0 1 0,2 1 0,0-1 0,1 0 0,1 0 0,3 34 0,-1-37 0,1 0 0,0 1 0,0-1 0,2-1 0,0 1 0,0-1 0,1 0 0,1 0 0,0 0 0,1-1 0,9 12 0,-14-20 0,1 0 0,0 0 0,0 0 0,0 0 0,0-1 0,0 0 0,1 0 0,0 0 0,-1-1 0,1 1 0,0-1 0,0 0 0,0 0 0,1-1 0,-1 0 0,0 0 0,1 0 0,-1 0 0,7-1 0,-5-1 0,0 0 0,0 0 0,0-1 0,0 1 0,0-2 0,0 1 0,0-1 0,-1 0 0,1 0 0,-1-1 0,0 0 0,0 0 0,10-10 0,-9 7 0,-1 0 0,0 0 0,0-1 0,-1 1 0,0-1 0,0-1 0,-1 1 0,0-1 0,-1 1 0,0-1 0,0 0 0,-1 0 0,0-1 0,0 1 0,-1 0 0,0-1 0,-1 1 0,0-1 0,-1 1 0,-1-13 0,-1 7 0,1 0 0,-2 0 0,0 0 0,-1 0 0,0 1 0,-1 0 0,-1 0 0,0 1 0,-1-1 0,0 2 0,-18-22 0,18 26 15,0 0 0,0 0 0,0 1 0,-1 0 0,-1 1 0,1 0 0,-21-9 0,25 12-102,-1 2-1,0-1 1,1 0 0,-1 1-1,0 0 1,0 1 0,0-1-1,0 1 1,0 0-1,0 0 1,0 1 0,0 0-1,0 0 1,0 0 0,0 1-1,-6 3 1,-12 6-6739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42.597"/>
    </inkml:context>
    <inkml:brush xml:id="br0">
      <inkml:brushProperty name="width" value="0.05" units="cm"/>
      <inkml:brushProperty name="height" value="0.05" units="cm"/>
    </inkml:brush>
  </inkml:definitions>
  <inkml:trace contextRef="#ctx0" brushRef="#br0">1367 221 24575,'-23'-9'0,"0"1"0,-1 0 0,-43-6 0,43 9 0,12 3 0,1 1 0,-1 0 0,1 1 0,-1 0 0,0 1 0,1 0 0,-1 1 0,-19 5 0,-8 6 0,-43 20 0,23-9 0,20-7 0,0 1 0,1 2 0,2 2 0,0 1 0,1 2 0,1 1 0,2 2 0,0 1 0,-37 47 0,33-32 0,2 2 0,2 2 0,2 1 0,2 1 0,3 1 0,-30 84 0,-74 280 0,101-300 0,6 2 0,4 0 0,-3 184 0,20-23 0,-2 154 0,-28-1 0,17-269 0,10 177 0,5-217 0,17 107 0,-9-157 0,-8-58 0,1-1 0,1 0 0,0 0 0,0 0 0,2 0 0,7 18 0,-8-24 0,0-1 0,0 0 0,0 0 0,1 0 0,0 0 0,0-1 0,1 0 0,-1 0 0,1 0 0,0 0 0,0-1 0,1 0 0,6 3 0,23 8 0,0-1 0,1-1 0,69 13 0,119 7 0,-194-30 0,648 42 0,3-43 0,-345-4 0,-92-7 0,-205 5 0,-1-2 0,0-2 0,0-1 0,41-16 0,-72 22 0,0-1 0,-1 0 0,0 0 0,0-1 0,0 1 0,0-2 0,-1 1 0,0-1 0,0 0 0,0 0 0,-1 0 0,0-1 0,0 0 0,-1 0 0,1 0 0,-2 0 0,1-1 0,-1 0 0,0 0 0,2-8 0,2-17 0,-1 0 0,-2 0 0,0-60 0,0 15 0,54-397 0,-36 319 0,14-209 0,-33 259 0,-13-155 0,9 249 0,-43-469 0,26-2 0,19-128 0,1 583 0,9-53 0,-8 64 0,0-1 0,0 0 0,-2 0 0,0 1 0,-1-1 0,-1 0 0,-4-23 0,-41-114 0,20 75 0,17 53 0,-1 0 0,-1 0 0,-1 1 0,-1 1 0,-25-36 0,29 48 0,-1 0 0,-1 1 0,0 0 0,0 1 0,-1 0 0,-1 1 0,0 0 0,0 1 0,-1 1 0,0 0 0,-18-7 0,-57-16 0,-113-26 0,-95-3 0,291 59 0,-73-12 0,0 3 0,0 4 0,-129 7 0,153 3 0,0 2 0,1 3 0,0 2 0,1 2 0,0 3 0,-56 25 0,85-29 0,0 1 0,1 1 0,1 1 0,0 1 0,1 1 0,0 1 0,2 1 0,0 1 0,-28 38 0,11-15-1365,19-25-5461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3.002"/>
    </inkml:context>
    <inkml:brush xml:id="br0">
      <inkml:brushProperty name="width" value="0.1" units="cm"/>
      <inkml:brushProperty name="height" value="0.1" units="cm"/>
      <inkml:brushProperty name="color" value="#AE198D"/>
      <inkml:brushProperty name="inkEffects" value="galaxy"/>
      <inkml:brushProperty name="anchorX" value="-13980.89844"/>
      <inkml:brushProperty name="anchorY" value="-11033.87988"/>
      <inkml:brushProperty name="scaleFactor" value="0.5"/>
    </inkml:brush>
  </inkml:definitions>
  <inkml:trace contextRef="#ctx0" brushRef="#br0">0 292 24575,'0'0'0,"5"0"0,7 0 0,5 0 0,4 0 0,9 6 0,8-1 0,12 1 0,11-2 0,14 0 0,12-2 0,10-1 0,7-1 0,10 1 0,3-2 0,5-4 0,0-1 0,-7 0 0,-3 1 0,-8 2 0,-13 1 0,-11-5 0,-11 1 0,-12 1 0,-12 0 0,-7 2 0,-18 1 0,-9 7 0,-13 0 0,-9 1 0,-9-2 0,-4 0 0,2-7 0,-2-1 0,6-7 0,-1-4 0,-1-5 0,3-4 0,5-2 0,9 4 0,9 5 0,8 0 0,7 4 0,4 4 0,-3 9 0,-10 3 0,-11 1 0,-9-5 0,-10-6 0,0-7 0,-3-6 0,4-3 0,3-3 0,10 8 0,4 12 0,2 11 0,8 9 0,-1 13 0,5 9 0,-2 9 0,4 5 0,2 4 0,-2 2 0,3 1 0,1 0 0,-4-6 0,-3-1 0,2-6 0,-4-4 0,-2-6 0,-4-2 0,-1-14 0,-3-13 0,0-12 0,-2-9 0,1-7 0,-1-3 0,1 2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43.624"/>
    </inkml:context>
    <inkml:brush xml:id="br0">
      <inkml:brushProperty name="width" value="0.05" units="cm"/>
      <inkml:brushProperty name="height" value="0.05" units="cm"/>
    </inkml:brush>
  </inkml:definitions>
  <inkml:trace contextRef="#ctx0" brushRef="#br0">225 0 24575,'-7'1'0,"0"0"0,1 0 0,-1 1 0,1-1 0,0 2 0,-1-1 0,1 1 0,0 0 0,1 0 0,-1 0 0,0 1 0,1 0 0,-7 6 0,-6 6 0,1 1 0,-21 26 0,31-33 0,0 0 0,1 0 0,0 1 0,0 0 0,1 0 0,0 0 0,1 1 0,1 0 0,0-1 0,0 1 0,1 1 0,1-1 0,0 0 0,1 0 0,0 0 0,0 1 0,2-1 0,-1 0 0,2 0 0,-1 0 0,2 0 0,-1-1 0,9 16 0,-10-23 0,0 0 0,0 0 0,1 0 0,-1-1 0,1 1 0,0-1 0,0 0 0,1 0 0,-1 0 0,1 0 0,-1-1 0,1 1 0,0-1 0,0 0 0,0 0 0,0 0 0,0-1 0,1 1 0,-1-1 0,0 0 0,1 0 0,-1-1 0,1 1 0,-1-1 0,0 0 0,1 0 0,4-1 0,1-1 0,0 0 0,-1 0 0,1-1 0,-1-1 0,0 1 0,0-1 0,0-1 0,-1 0 0,1 0 0,-1 0 0,10-10 0,-3 2 0,0-2 0,-1 0 0,-1-1 0,0 0 0,11-20 0,-17 26 0,-2-1 0,1 1 0,-1-1 0,-1-1 0,0 1 0,-1 0 0,0-1 0,-1 0 0,0 0 0,0-14 0,-2 21 0,0 1 0,0 0 0,-1-1 0,0 1 0,0 0 0,0 0 0,0 0 0,-1 0 0,1 0 0,-1 0 0,0 0 0,0 0 0,-1 1 0,1-1 0,-1 1 0,0-1 0,0 1 0,0 0 0,0 0 0,0 0 0,-1 1 0,1-1 0,-1 1 0,0 0 0,-7-3 0,4 2 0,0 0 0,0 1 0,-1 0 0,0 0 0,1 1 0,-1 0 0,0 1 0,1-1 0,-1 1 0,0 1 0,0-1 0,1 1 0,-13 4 0,-2 1-1365,3 0-5461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45.207"/>
    </inkml:context>
    <inkml:brush xml:id="br0">
      <inkml:brushProperty name="width" value="0.05" units="cm"/>
      <inkml:brushProperty name="height" value="0.05" units="cm"/>
    </inkml:brush>
  </inkml:definitions>
  <inkml:trace contextRef="#ctx0" brushRef="#br0">341 302 24575,'-1'0'0,"0"1"0,0-1 0,0 0 0,0 1 0,0-1 0,0 0 0,1 1 0,-1-1 0,0 1 0,0 0 0,0-1 0,1 1 0,-1-1 0,0 1 0,1 0 0,-1 0 0,1-1 0,-1 1 0,1 0 0,-1 0 0,1 0 0,-1 0 0,1 1 0,-10 27 0,7-19 0,-8 36 0,1 0 0,2 0 0,-1 52 0,3-31 0,-18 171 0,-37 315 0,-34-7 0,78-479 0,9-41 0,1 0 0,1 0 0,2 1 0,-2 52 0,6-76 0,0 0 0,0 0 0,1 1 0,-1-1 0,1 0 0,0 0 0,0 0 0,0 0 0,0 0 0,1 0 0,-1 0 0,1 0 0,0 0 0,0-1 0,0 1 0,0-1 0,3 3 0,-1-2 0,-1 0 0,1 0 0,1-1 0,-1 0 0,0 0 0,1 0 0,-1 0 0,1-1 0,-1 1 0,8 0 0,9 0 0,0-1 0,0-1 0,0-1 0,27-4 0,-36 3 0,488-28 0,2 31 0,-195 2 0,-218-2 0,105-3 0,-192 2 0,0 0 0,1-1 0,-1 1 0,0-1 0,1 1 0,-1-1 0,0 0 0,0 0 0,1 0 0,-1 0 0,0 0 0,0 0 0,0-1 0,-1 1 0,1-1 0,0 1 0,0-1 0,-1 0 0,1 0 0,-1 0 0,1 0 0,-1 0 0,0 0 0,0 0 0,0 0 0,0 0 0,0 0 0,-1-1 0,1 1 0,0 0 0,-1-3 0,2-9 0,-1 0 0,-1 1 0,0-1 0,-4-21 0,1-9 0,23-349 0,-32-310 0,-1 148 0,14 224 0,-1 327 0,0 0 0,0-1 0,0 1 0,-1 0 0,1 0 0,-1 0 0,0-1 0,0 1 0,-1 0 0,1 0 0,-1 1 0,0-1 0,0 0 0,0 0 0,-1 1 0,-3-5 0,3 5 0,-2 0 0,1 0 0,0 0 0,0 1 0,-1-1 0,0 1 0,1 0 0,-1 1 0,0-1 0,0 1 0,0 0 0,0 0 0,-9-1 0,-764-26 0,673 28 0,-754 38-1365,801-31-5461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21.594"/>
    </inkml:context>
    <inkml:brush xml:id="br0">
      <inkml:brushProperty name="width" value="0.05" units="cm"/>
      <inkml:brushProperty name="height" value="0.05" units="cm"/>
    </inkml:brush>
  </inkml:definitions>
  <inkml:trace contextRef="#ctx0" brushRef="#br0">65 28 24575,'-42'1'0,"20"0"0,50-4 0,30-1 0,338-17 0,242 19-193,-468 3-979,-150-1-5654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21.953"/>
    </inkml:context>
    <inkml:brush xml:id="br0">
      <inkml:brushProperty name="width" value="0.05" units="cm"/>
      <inkml:brushProperty name="height" value="0.05" units="cm"/>
    </inkml:brush>
  </inkml:definitions>
  <inkml:trace contextRef="#ctx0" brushRef="#br0">1 45 24575,'834'-16'0,"-335"-11"0,-479 26 0,0 0 0,30 5 0,-49-4 2,-1-1-1,1 1 0,-1 0 1,0 0-1,1 0 0,-1 0 1,1 0-1,-1 0 1,0 1-1,1-1 0,-1 0 1,1 0-1,-1 0 0,0 0 1,1 0-1,-1 1 0,0-1 1,1 0-1,-1 0 1,0 0-1,1 1 0,-1-1 1,0 0-1,1 1 0,-1-1 1,0 0-1,0 0 0,1 1 1,-1 0-1,-9 6-1407,-10 2-5420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22.285"/>
    </inkml:context>
    <inkml:brush xml:id="br0">
      <inkml:brushProperty name="width" value="0.05" units="cm"/>
      <inkml:brushProperty name="height" value="0.05" units="cm"/>
    </inkml:brush>
  </inkml:definitions>
  <inkml:trace contextRef="#ctx0" brushRef="#br0">5 84 24575,'-1'0'0,"1"0"0,0 1 0,-1-1 0,1 0 0,0 1 0,-1-1 0,1 0 0,0 1 0,0-1 0,-1 0 0,1 1 0,0-1 0,0 1 0,0-1 0,0 1 0,-1-1 0,1 0 0,0 1 0,0-1 0,0 1 0,0-1 0,0 1 0,0-1 0,0 0 0,0 1 0,0-1 0,0 1 0,1-1 0,-1 1 0,0-1 0,0 0 0,0 1 0,0-1 0,1 1 0,-1-1 0,0 0 0,0 1 0,1-1 0,-1 0 0,0 1 0,1-1 0,-1 0 0,0 1 0,1-1 0,-1 0 0,0 0 0,1 1 0,-1-1 0,1 0 0,-1 0 0,0 0 0,1 0 0,-1 0 0,1 1 0,-1-1 0,1 0 0,-1 0 0,1 0 0,32 5 0,-31-5 0,33 1 0,1-1 0,-1-2 0,64-13 0,-22 3 0,743-65 0,-769 75-1365,-13 2-5461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23.091"/>
    </inkml:context>
    <inkml:brush xml:id="br0">
      <inkml:brushProperty name="width" value="0.05" units="cm"/>
      <inkml:brushProperty name="height" value="0.05" units="cm"/>
    </inkml:brush>
  </inkml:definitions>
  <inkml:trace contextRef="#ctx0" brushRef="#br0">29 1 24575,'-5'0'0,"-1"4"0,0 7 0,1 5 0,2 6 0,1 2 0,1 3 0,0 1 0,1 1 0,1 4 0,-1 1 0,0 0 0,0-1 0,0-2 0,1-1 0,-1-2 0,0-5-8191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23.470"/>
    </inkml:context>
    <inkml:brush xml:id="br0">
      <inkml:brushProperty name="width" value="0.05" units="cm"/>
      <inkml:brushProperty name="height" value="0.05" units="cm"/>
    </inkml:brush>
  </inkml:definitions>
  <inkml:trace contextRef="#ctx0" brushRef="#br0">55 6 24575,'-2'0'0,"0"1"0,-1-1 0,1 1 0,0 0 0,0 0 0,0 0 0,0 0 0,0 0 0,0 0 0,0 1 0,0-1 0,1 0 0,-1 1 0,0 0 0,1-1 0,-1 1 0,1 0 0,0 0 0,-1 0 0,1 0 0,0 0 0,0 0 0,0 0 0,1 0 0,-1 0 0,0 3 0,-2 3 0,1 1 0,0-1 0,0 1 0,1 0 0,-1 12 0,2-11 0,1 0 0,0 0 0,1 0 0,-1-1 0,2 1 0,0 0 0,0-1 0,0 1 0,1-1 0,1 0 0,-1 0 0,2-1 0,10 15 0,-12-19 0,0 1 0,0-1 0,1 0 0,-1 0 0,1 0 0,0 0 0,0-1 0,0 0 0,1 0 0,-1-1 0,1 1 0,0-1 0,0 0 0,-1-1 0,1 1 0,0-1 0,0-1 0,1 1 0,-1-1 0,0 0 0,0 0 0,0-1 0,8-1 0,-5 0 0,0-1 0,0-1 0,0 1 0,-1-1 0,0-1 0,0 0 0,0 0 0,0 0 0,-1-1 0,0 0 0,0 0 0,0-1 0,-1 0 0,0 0 0,-1-1 0,1 0 0,-1 1 0,-1-2 0,0 1 0,0-1 0,0 1 0,4-19 0,-7 23 0,0 0 0,0-1 0,-1 1 0,0 0 0,0-1 0,0 1 0,0 0 0,0 0 0,-1-1 0,0 1 0,0 0 0,0 0 0,0 0 0,-1 0 0,1 0 0,-1 0 0,0 0 0,0 0 0,-1 1 0,1-1 0,-1 1 0,0-1 0,0 1 0,0 0 0,0 0 0,0 1 0,-6-4 0,1 0 0,-1 2 0,0-1 0,0 1 0,-1 0 0,1 1 0,-1 0 0,0 1 0,0-1 0,1 2 0,-18-1 0,-43 3 120,64 0-255,0 0 0,1 0 0,-1 0 0,1 1 0,-1-1 0,1 1 0,0 1 0,0-1 0,0 1 0,-7 4 0,-1 5-6691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23.829"/>
    </inkml:context>
    <inkml:brush xml:id="br0">
      <inkml:brushProperty name="width" value="0.05" units="cm"/>
      <inkml:brushProperty name="height" value="0.05" units="cm"/>
    </inkml:brush>
  </inkml:definitions>
  <inkml:trace contextRef="#ctx0" brushRef="#br0">47 64 24575,'0'-2'0,"0"0"0,1 0 0,0 0 0,-1 0 0,1 0 0,0 0 0,0 0 0,0 1 0,0-1 0,0 0 0,1 1 0,-1-1 0,0 1 0,1-1 0,2-1 0,-3 2 0,1-1 0,-1 1 0,1 0 0,-1-1 0,0 0 0,0 1 0,1-1 0,-1 0 0,0 1 0,-1-1 0,1 0 0,0 0 0,0 0 0,0-3 0,-1 5 0,0 0 0,-1-1 0,1 1 0,0 0 0,0-1 0,0 1 0,0 0 0,-1-1 0,1 1 0,0 0 0,0 0 0,-1-1 0,1 1 0,0 0 0,0 0 0,-1 0 0,1-1 0,0 1 0,-1 0 0,1 0 0,0 0 0,-1 0 0,1 0 0,0 0 0,-1-1 0,1 1 0,0 0 0,-1 0 0,1 0 0,-1 0 0,1 0 0,0 0 0,-1 1 0,1-1 0,0 0 0,-1 0 0,1 0 0,0 0 0,-1 0 0,1 0 0,0 1 0,-1-1 0,1 0 0,0 0 0,0 0 0,-1 1 0,1-1 0,0 0 0,0 0 0,-1 1 0,1-1 0,-19 12 0,15-8 0,0 0 0,0 0 0,0 0 0,0 0 0,1 0 0,0 1 0,-1 0 0,2 0 0,-1 0 0,1 0 0,-1 0 0,2 0 0,-3 8 0,3-10 0,1 1 0,-1 0 0,1-1 0,0 1 0,0-1 0,0 1 0,0 0 0,1-1 0,0 1 0,-1-1 0,1 1 0,1-1 0,-1 1 0,0-1 0,1 0 0,0 1 0,0-1 0,0 0 0,0 0 0,0 0 0,4 4 0,8 4 0,0 0 0,0 0 0,1-2 0,0 0 0,20 9 0,-16-9 0,-2 0 0,1 2 0,24 18 0,-40-27 0,0 0 0,0-1 0,-1 1 0,1 0 0,0 0 0,-1 0 0,1 0 0,-1 0 0,0 0 0,1 0 0,-1 1 0,0-1 0,0 0 0,-1 1 0,1-1 0,0 1 0,-1-1 0,1 1 0,-1-1 0,0 1 0,0 2 0,-1-2 0,0 0 0,0 0 0,0-1 0,0 1 0,0 0 0,0-1 0,-1 1 0,0-1 0,1 0 0,-1 1 0,0-1 0,0 0 0,0 0 0,-1 0 0,1 0 0,0-1 0,-1 1 0,-4 2 0,-43 18-1365,-6-4-5461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1.421"/>
    </inkml:context>
    <inkml:brush xml:id="br0">
      <inkml:brushProperty name="width" value="0.05" units="cm"/>
      <inkml:brushProperty name="height" value="0.05" units="cm"/>
    </inkml:brush>
  </inkml:definitions>
  <inkml:trace contextRef="#ctx0" brushRef="#br0">0 0 24575,'3'1'0,"0"-1"0,0 1 0,0 0 0,0 0 0,0 0 0,0 0 0,0 0 0,0 0 0,-1 1 0,1 0 0,0-1 0,-1 1 0,1 0 0,-1 0 0,0 0 0,0 1 0,0-1 0,0 0 0,0 1 0,0 0 0,-1-1 0,1 1 0,-1 0 0,2 5 0,4 9 0,0 2 0,7 35 0,-9-32 0,4 24 0,4 48 0,-3-17 0,-4-30-682,-1 93-1,-6-129-6143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1.907"/>
    </inkml:context>
    <inkml:brush xml:id="br0">
      <inkml:brushProperty name="width" value="0.05" units="cm"/>
      <inkml:brushProperty name="height" value="0.05" units="cm"/>
    </inkml:brush>
  </inkml:definitions>
  <inkml:trace contextRef="#ctx0" brushRef="#br0">0 26 24575,'1'3'0,"-1"0"0,1 1 0,-1-1 0,1 0 0,0 0 0,0 0 0,0 0 0,1 0 0,-1 0 0,1 0 0,0 0 0,0 0 0,-1-1 0,2 1 0,-1-1 0,0 1 0,0-1 0,1 0 0,0 0 0,-1 0 0,1 0 0,0-1 0,0 1 0,0-1 0,0 1 0,0-1 0,0 0 0,5 1 0,-1 0 0,1 0 0,-1-1 0,1 0 0,0 0 0,0 0 0,0-1 0,-1 0 0,1-1 0,0 0 0,0 0 0,7-2 0,-7 0 0,0-1 0,0 1 0,0-1 0,-1-1 0,12-8 0,-17 12 0,0-1 0,0 0 0,0 0 0,0 1 0,-1-1 0,1-1 0,-1 1 0,1 0 0,-1 0 0,2-4 0,-3 5 0,0 0 0,1 0 0,-1 0 0,0 0 0,0 0 0,0 0 0,0 0 0,0-1 0,0 1 0,0 0 0,0 0 0,-1 0 0,1 0 0,0 0 0,-1 0 0,1 0 0,-1 0 0,1 0 0,-1 0 0,1 0 0,-1 0 0,0 0 0,1 0 0,-2-1 0,0 1 0,1 0 0,0 0 0,-1-1 0,1 1 0,0 0 0,-1 0 0,1 1 0,-1-1 0,1 0 0,-1 0 0,0 1 0,1-1 0,-1 1 0,0-1 0,0 1 0,1 0 0,-1 0 0,0 0 0,0 0 0,-1 0 0,-1 1 0,1-1 0,0 1 0,-1 0 0,1 1 0,0-1 0,0 0 0,-1 1 0,1 0 0,-4 3 0,-2 2 0,0 1 0,1 1 0,-1-1 0,-12 19 0,-24 39-1365,31-46-5461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3.678"/>
    </inkml:context>
    <inkml:brush xml:id="br0">
      <inkml:brushProperty name="width" value="0.1" units="cm"/>
      <inkml:brushProperty name="height" value="0.1" units="cm"/>
      <inkml:brushProperty name="color" value="#AE198D"/>
      <inkml:brushProperty name="inkEffects" value="galaxy"/>
      <inkml:brushProperty name="anchorX" value="-16828.62695"/>
      <inkml:brushProperty name="anchorY" value="-12336.64355"/>
      <inkml:brushProperty name="scaleFactor" value="0.5"/>
    </inkml:brush>
  </inkml:definitions>
  <inkml:trace contextRef="#ctx0" brushRef="#br0">14 271 24575,'0'0'0,"0"-5"0,0-6 0,0-6 0,5-4 0,1-4 0,-1-1 0,5-2 0,-1-1 0,4 6 0,-1 1 0,3 5 0,3-1 0,3 5 0,2 4 0,3 2 0,1 9 0,0 3 0,-4 5 0,-1 6 0,1 5 0,-6 3 0,-4 8 0,-4 1 0,-9 1 0,-4 4 0,-6 0 0,-6-3 0,-5 4 0,-4-2 0,-7-1 0,-1-3 0,-1-2 0,1-8 0,1-6 0,2-6 0,1-5 0,7-9 0,22 2 0,-1 1 0,0 0 0,0-1 0,1 1 0,-1-1 0,0 1 0,1-1 0,-1 1 0,0-1 0,1 1 0,-1-1 0,0 0 0,1 1 0,-1-1 0,1 0 0,-1 1 0,1-2 0,-5-16 0,10-5 0,8-2 0,12 2 0,5 0 0,3 5 0,5 5 0,0 5 0,-1 9 0,-3 2 0,-2 8 0,-2 5 0,-1 0 0,-7 2 0,-1 3 0,-5 3 0,-5 1 0,-4 1 0,-3-4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2.450"/>
    </inkml:context>
    <inkml:brush xml:id="br0">
      <inkml:brushProperty name="width" value="0.05" units="cm"/>
      <inkml:brushProperty name="height" value="0.05" units="cm"/>
    </inkml:brush>
  </inkml:definitions>
  <inkml:trace contextRef="#ctx0" brushRef="#br0">1 0 24575,'4'1'0,"0"0"0,1 0 0,-1 1 0,0-1 0,1 1 0,-1 0 0,0 0 0,0 0 0,0 0 0,-1 1 0,1 0 0,0 0 0,-1 0 0,0 0 0,0 0 0,0 1 0,0-1 0,0 1 0,-1 0 0,4 7 0,7 11 0,-2 1 0,11 31 0,-21-51 0,8 20-170,-2 1-1,0 1 0,-2-1 1,0 1-1,-2 0 0,-1 0 1,-1 25-1,-1-26-6655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2.915"/>
    </inkml:context>
    <inkml:brush xml:id="br0">
      <inkml:brushProperty name="width" value="0.05" units="cm"/>
      <inkml:brushProperty name="height" value="0.05" units="cm"/>
    </inkml:brush>
  </inkml:definitions>
  <inkml:trace contextRef="#ctx0" brushRef="#br0">1 55 24575,'0'0'0,"0"-1"0,0 1 0,0-1 0,0 1 0,0-1 0,0 1 0,0-1 0,0 1 0,1-1 0,-1 1 0,0-1 0,0 1 0,1-1 0,-1 1 0,0-1 0,1 1 0,-1 0 0,0-1 0,1 1 0,-1-1 0,1 1 0,-1 0 0,1 0 0,-1-1 0,1 1 0,-1 0 0,1 0 0,-1-1 0,1 1 0,-1 0 0,1 0 0,-1 0 0,1 0 0,-1 0 0,1 0 0,-1 0 0,1 0 0,-1 0 0,1 0 0,-1 0 0,1 0 0,0 0 0,-1 0 0,1 1 0,-1-1 0,1 0 0,-1 0 0,1 1 0,-1-1 0,0 0 0,1 0 0,0 1 0,27 16 0,27 31 0,-44-36 0,1-1 0,0 0 0,1-1 0,0 0 0,0-1 0,1-1 0,1 0 0,24 10 0,-36-17 0,0 0 0,0 0 0,0-1 0,0 1 0,1-1 0,-1 0 0,0 0 0,0 0 0,0 0 0,1 0 0,-1-1 0,0 1 0,0-1 0,0 0 0,0 0 0,0 0 0,0 0 0,0-1 0,0 1 0,0-1 0,-1 0 0,1 0 0,-1 0 0,1 0 0,-1 0 0,0 0 0,0-1 0,0 1 0,4-6 0,1-5 0,0-1 0,-1 0 0,-1 0 0,0-1 0,4-18 0,10-26 0,-13 46 0,-8 17 0,-12 22 0,-9 3-455,-2-1 0,-41 37 0,46-47-6371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3.290"/>
    </inkml:context>
    <inkml:brush xml:id="br0">
      <inkml:brushProperty name="width" value="0.05" units="cm"/>
      <inkml:brushProperty name="height" value="0.05" units="cm"/>
    </inkml:brush>
  </inkml:definitions>
  <inkml:trace contextRef="#ctx0" brushRef="#br0">1 82 24575,'1'-5'0,"-1"0"0,1 1 0,0-1 0,0 0 0,1 0 0,-1 1 0,1-1 0,0 1 0,0 0 0,1-1 0,-1 1 0,1 0 0,0 0 0,0 1 0,0-1 0,0 0 0,5-3 0,-8 7 0,1 0 0,-1 0 0,0 0 0,0 0 0,0 0 0,1 0 0,-1 0 0,0 0 0,0-1 0,1 1 0,-1 0 0,0 0 0,0 0 0,1 0 0,-1 0 0,0 0 0,0 1 0,1-1 0,-1 0 0,0 0 0,0 0 0,1 0 0,-1 0 0,0 0 0,0 0 0,0 0 0,1 0 0,-1 1 0,0-1 0,0 0 0,0 0 0,1 0 0,-1 0 0,0 1 0,0-1 0,0 0 0,0 0 0,0 0 0,1 1 0,3 14 0,-2 16 0,-7 6 44,-1 0 0,-11 39 0,7-34-793,-6 46 1,14-64-6078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3.652"/>
    </inkml:context>
    <inkml:brush xml:id="br0">
      <inkml:brushProperty name="width" value="0.05" units="cm"/>
      <inkml:brushProperty name="height" value="0.05" units="cm"/>
    </inkml:brush>
  </inkml:definitions>
  <inkml:trace contextRef="#ctx0" brushRef="#br0">32 0 24575,'-27'6'0,"23"1"0,16 2 0,19 5 0,-18-7 0,0-1 0,1 0 0,0-1 0,0-1 0,24 5 0,-35-9 0,1 0 0,0 1 0,0-2 0,0 1 0,0 0 0,0-1 0,0 0 0,-1 0 0,1 0 0,0 0 0,-1-1 0,1 1 0,-1-1 0,1 0 0,-1 0 0,0 0 0,0 0 0,0-1 0,0 0 0,0 1 0,0-1 0,-1 0 0,1 0 0,-1 0 0,0 0 0,3-6 0,5-3 0,-7 18 0,-9 27 0,-5-9-1365,-1 0-5461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6.936"/>
    </inkml:context>
    <inkml:brush xml:id="br0">
      <inkml:brushProperty name="width" value="0.05" units="cm"/>
      <inkml:brushProperty name="height" value="0.05" units="cm"/>
    </inkml:brush>
  </inkml:definitions>
  <inkml:trace contextRef="#ctx0" brushRef="#br0">490 215 24575,'1'-5'0,"0"-1"0,0 1 0,1 0 0,0 0 0,0-1 0,0 1 0,0 0 0,5-6 0,6-14 0,-11 21 0,-1-1 0,1 1 0,-1-1 0,0 0 0,0 1 0,-1-1 0,1 0 0,-1 1 0,0-1 0,-1 0 0,1 0 0,-1 1 0,1-1 0,-2 1 0,1-1 0,0 0 0,-1 1 0,0 0 0,-2-6 0,1 7 0,1 0 0,0 0 0,-1 0 0,0 0 0,1 1 0,-1-1 0,0 1 0,-1 0 0,1-1 0,0 1 0,-1 1 0,1-1 0,-1 0 0,1 1 0,-1 0 0,0 0 0,1 0 0,-1 0 0,0 1 0,0-1 0,0 1 0,0 0 0,1 0 0,-6 1 0,-8 2 0,1 0 0,-1 1 0,1 1 0,0 0 0,0 1 0,0 1 0,-25 15 0,-96 73 0,116-80 0,0 2 0,-19 22 0,34-33 0,0 1 0,0 0 0,1 0 0,0 1 0,0 0 0,1 0 0,0 0 0,0 0 0,-4 16 0,7-21 0,1 0 0,-1 1 0,1-1 0,0 0 0,0 0 0,0 0 0,0 1 0,0-1 0,1 0 0,0 0 0,0 0 0,-1 0 0,2 0 0,-1 0 0,0 0 0,3 3 0,-1-1 0,0-1 0,1 1 0,0-1 0,0 0 0,0 0 0,0-1 0,0 1 0,8 4 0,5 1 0,0-1 0,0-1 0,0 0 0,28 7 0,4-3 0,0-2 0,77 4 0,103-9 0,-90-3 0,-127-1 0,-1 1 0,1 0 0,-1 1 0,1 0 0,16 6 0,-27-8 0,1 1 0,-1-1 0,0 1 0,1 0 0,-1-1 0,0 1 0,1 0 0,-1 0 0,0 0 0,0 0 0,0 0 0,0 0 0,0 0 0,0 0 0,0 1 0,0-1 0,0 0 0,-1 1 0,1-1 0,0 2 0,-1-1 0,0 0 0,0 0 0,0 0 0,-1 0 0,1 0 0,-1 0 0,1 0 0,-1 0 0,0 0 0,1 0 0,-1-1 0,0 1 0,0 0 0,-1-1 0,1 1 0,0 0 0,-1-1 0,1 1 0,0-1 0,-3 2 0,-6 6 0,-1 0 0,-1 0 0,1-1 0,-1 0 0,-16 7 0,-71 27 0,71-31 0,-127 45 120,132-50-368,1 0 1,-1-2-1,0 0 1,0-2-1,-25 0 1,8-5-6579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7.300"/>
    </inkml:context>
    <inkml:brush xml:id="br0">
      <inkml:brushProperty name="width" value="0.05" units="cm"/>
      <inkml:brushProperty name="height" value="0.05" units="cm"/>
    </inkml:brush>
  </inkml:definitions>
  <inkml:trace contextRef="#ctx0" brushRef="#br0">17 143 24575,'0'-22'0,"-1"0"0,-1 0 0,0 1 0,-10-35 0,18 68 0,0 0 0,1-1 0,0 0 0,15 18 0,56 64 0,-56-67 0,446 550 0,-445-548-1365,-5-8-5461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7.721"/>
    </inkml:context>
    <inkml:brush xml:id="br0">
      <inkml:brushProperty name="width" value="0.05" units="cm"/>
      <inkml:brushProperty name="height" value="0.05" units="cm"/>
    </inkml:brush>
  </inkml:definitions>
  <inkml:trace contextRef="#ctx0" brushRef="#br0">0 46 24575,'0'-1'0,"0"-4"0,0 1 0,0-1 0,1 1 0,-1-1 0,1 1 0,1-5 0,-1 8 0,-1 1 0,0-1 0,0 1 0,1-1 0,-1 1 0,0-1 0,1 1 0,-1-1 0,0 1 0,1-1 0,-1 1 0,0 0 0,1-1 0,-1 1 0,1 0 0,-1-1 0,1 1 0,-1 0 0,1 0 0,-1 0 0,1-1 0,0 1 0,0 0 0,1 0 0,-1 0 0,0 0 0,0 1 0,1-1 0,-1 0 0,0 1 0,0-1 0,0 1 0,0-1 0,1 1 0,-1-1 0,0 1 0,1 1 0,18 14 0,-2 2 0,0 0 0,-1 1 0,-1 0 0,17 26 0,-5-6 0,197 265 0,-224-302 0,0 0 0,1 0 0,-1 0 0,1 0 0,0 0 0,-1-1 0,1 1 0,0-1 0,0 1 0,0-1 0,3 2 0,-4-3 0,-1 0 0,0 0 0,0 0 0,1 0 0,-1 0 0,0 0 0,1 0 0,-1 0 0,0 0 0,0 0 0,1 0 0,-1 0 0,0 0 0,1-1 0,-1 1 0,0 0 0,0 0 0,0 0 0,1 0 0,-1-1 0,0 1 0,0 0 0,0 0 0,1-1 0,-1 1 0,0 0 0,0 0 0,0-1 0,0 1 0,1-1 0,2-18 0,-1-52 0,-1-3 0,3 1 0,23-120 0,-17 169 0,-7 27 0,-5 13 0,-8 24 0,-31 78 0,37-107 0,2-7 0,1-1 0,0 1 0,-1-1 0,2 1 0,-1 0 0,0 0 0,1-1 0,-1 1 0,1 0 0,0 0 0,0 0 0,1 0 0,0 4 0,0-6 0,0 0 0,0-1 0,0 1 0,0 0 0,0-1 0,1 1 0,-1-1 0,1 1 0,-1-1 0,1 0 0,-1 1 0,1-1 0,0 0 0,0 0 0,-1 0 0,1 0 0,0 0 0,0-1 0,0 1 0,0-1 0,0 1 0,0-1 0,0 0 0,0 0 0,0 1 0,4-2 0,22 1 0,-1-1 0,52-10 0,3-1 0,-58 10-113,-1 0 195,0 0 1,38 3-1,-55 0-176,0 0 1,0 0-1,0 0 0,0 1 1,0-1-1,-1 1 0,1 1 0,-1-1 1,1 1-1,-1 0 0,0 0 1,0 1-1,0-1 0,-1 1 1,6 5-1,1 6-6732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8.334"/>
    </inkml:context>
    <inkml:brush xml:id="br0">
      <inkml:brushProperty name="width" value="0.05" units="cm"/>
      <inkml:brushProperty name="height" value="0.05" units="cm"/>
    </inkml:brush>
  </inkml:definitions>
  <inkml:trace contextRef="#ctx0" brushRef="#br0">141 257 24575,'0'-19'0,"0"0"0,-1-1 0,-1 1 0,-9-35 0,10 49 0,-1-1 0,0 1 0,-1 0 0,1 0 0,-1 0 0,0 0 0,0 0 0,-1 0 0,1 1 0,-1 0 0,0 0 0,0 0 0,0 0 0,-1 0 0,0 1 0,1 0 0,-1 0 0,0 0 0,0 1 0,-11-4 0,12 3 0,0 1 0,0-1 0,0 0 0,0 0 0,1-1 0,-1 1 0,-3-6 0,1 4 0,15 21 0,82 124 0,-73-108-100,3 4-532,19 45-1,-29-52-6193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8.666"/>
    </inkml:context>
    <inkml:brush xml:id="br0">
      <inkml:brushProperty name="width" value="0.05" units="cm"/>
      <inkml:brushProperty name="height" value="0.05" units="cm"/>
    </inkml:brush>
  </inkml:definitions>
  <inkml:trace contextRef="#ctx0" brushRef="#br0">65 111 24575,'-5'-4'0,"-6"-8"0,0-4 0,-5-1 0,2-2 0,7 3 0,10 3 0,9 5 0,2 3-8191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9.027"/>
    </inkml:context>
    <inkml:brush xml:id="br0">
      <inkml:brushProperty name="width" value="0.05" units="cm"/>
      <inkml:brushProperty name="height" value="0.05" units="cm"/>
    </inkml:brush>
  </inkml:definitions>
  <inkml:trace contextRef="#ctx0" brushRef="#br0">1 63 24575,'1'26'0,"1"0"0,1 1 0,2-1 0,0-1 0,2 1 0,1-1 0,21 46 0,8 2 0,56 82 0,-14-26 0,-69-112 0,0 0 0,1-1 0,14 16 0,-54-90 0,7 24 0,-107-187 0,113 190 0,2-2 0,1 1 0,2-2 0,0 0 0,-5-41 0,14 65 0,1 1 0,0 0 0,1 0 0,0 0 0,1 0 0,0 0 0,0-1 0,0 1 0,2 0 0,-1 1 0,1-1 0,6-14 0,-6 18 0,0 1 0,0-1 0,1 0 0,0 1 0,-1 0 0,1 0 0,1 0 0,-1 0 0,0 1 0,1 0 0,0-1 0,0 2 0,0-1 0,0 1 0,0-1 0,1 1 0,-1 1 0,1-1 0,-1 1 0,1 0 0,6 0 0,-4 0 0,0 0 0,0 1 0,0 0 0,-1 0 0,1 1 0,0 0 0,0 1 0,0 0 0,-1 0 0,14 5 0,-19-5 0,1-1 0,0 1 0,-1 0 0,1 0 0,-1 0 0,1 0 0,-1 0 0,0 0 0,0 1 0,0-1 0,0 1 0,-1-1 0,1 1 0,-1 0 0,1-1 0,-1 1 0,0 0 0,0 0 0,0 0 0,0 0 0,-1 0 0,1 1 0,-1-1 0,0 0 0,0 0 0,0 0 0,0 0 0,-1 0 0,0 5 0,-2 4-91,0 0 0,-1 0 0,0-1 0,-1 0 0,-1 0 0,1 0 0,-2-1 0,1 1 0,-1-2 0,-1 1 0,0-1 0,0 0 0,-1 0 0,-16 11 0,4-8-6735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4.254"/>
    </inkml:context>
    <inkml:brush xml:id="br0">
      <inkml:brushProperty name="width" value="0.1" units="cm"/>
      <inkml:brushProperty name="height" value="0.1" units="cm"/>
      <inkml:brushProperty name="color" value="#AE198D"/>
      <inkml:brushProperty name="inkEffects" value="galaxy"/>
      <inkml:brushProperty name="anchorX" value="-18256.39844"/>
      <inkml:brushProperty name="anchorY" value="-13620.35352"/>
      <inkml:brushProperty name="scaleFactor" value="0.5"/>
    </inkml:brush>
  </inkml:definitions>
  <inkml:trace contextRef="#ctx0" brushRef="#br0">1 76 24575,'0'0'0,"0"-5"0,0-6 0,5-1 0,1 8 0,-1 7 0,5 8 0,-1 7 0,-1 5 0,-3 3 0,5 2 0,-2 1 0,-1 0 0,-2 0 0,-2-1 0,-7-5 0,-1-12 0,0-11 0,5-16 0,2-8 0,1-6 0,6-2 0,-1-6 0,5 1 0,4 6 0,-2 2 0,3 9 0,-3 0 0,2 6 0,2 4 0,-3 9 0,-4 9 0,-3 8 0,-3 5 0,2-1 0,-2-9 0,0-10 0,3-5 0,-1-7 0,5-1 0,3-4 0,4 2 0,3 3 0,3 3 0,1 8 0,-5 8 0,-5 8 0,-6 5 0,-4 4 0,-4 8 0,-2 1 0,-7 0 0,-6 5 0,0-1 0,-5-8 0,-2-2 0,1-7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9.402"/>
    </inkml:context>
    <inkml:brush xml:id="br0">
      <inkml:brushProperty name="width" value="0.05" units="cm"/>
      <inkml:brushProperty name="height" value="0.05" units="cm"/>
    </inkml:brush>
  </inkml:definitions>
  <inkml:trace contextRef="#ctx0" brushRef="#br0">12 72 24575,'-4'-5'0,"-2"-5"0,4-2 0,8 1 0,8-2 0,5 2 0,0 2-8191</inkml:trace>
  <inkml:trace contextRef="#ctx0" brushRef="#br0" timeOffset="1">95 126 24575,'0'5'0,"-5"6"0,-1 6 0,0 4 0,6-1 0,3-8 0,5-7 0,7-8 0,4-9 0,9-7 0,5-5 0,-4 2-8191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49.731"/>
    </inkml:context>
    <inkml:brush xml:id="br0">
      <inkml:brushProperty name="width" value="0.05" units="cm"/>
      <inkml:brushProperty name="height" value="0.05" units="cm"/>
    </inkml:brush>
  </inkml:definitions>
  <inkml:trace contextRef="#ctx0" brushRef="#br0">17 47 24575,'0'-4'0,"-5"-7"0,-1-6 0,0 5 0,6 9 0,7 10 0,3 8 0,4 6 0,0 4 0,2 8 0,3 2 0,-1 0 0,0-6 0,-3-8-8191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50.090"/>
    </inkml:context>
    <inkml:brush xml:id="br0">
      <inkml:brushProperty name="width" value="0.05" units="cm"/>
      <inkml:brushProperty name="height" value="0.05" units="cm"/>
    </inkml:brush>
  </inkml:definitions>
  <inkml:trace contextRef="#ctx0" brushRef="#br0">19 161 24575,'0'-36'0,"0"29"0,0 24 0,0-1 0,0 0 0,2 0 0,-1 0 0,2-1 0,0 1 0,6 15 0,-8-26 0,1 0 0,1 0 0,-1-1 0,1 1 0,-1 0 0,1-1 0,1 0 0,-1 1 0,1-1 0,-1-1 0,1 1 0,0 0 0,0-1 0,1 0 0,-1 0 0,1 0 0,0-1 0,-1 1 0,1-1 0,0 0 0,0-1 0,6 2 0,-5-2 0,1 0 0,-1-1 0,1 0 0,-1 0 0,1 0 0,0-1 0,-1 0 0,0 0 0,1 0 0,-1-1 0,0 0 0,0-1 0,0 1 0,0-1 0,0 0 0,0 0 0,-1-1 0,1 0 0,-1 0 0,0 0 0,6-8 0,-6 7 0,1-1 0,-2 0 0,1 0 0,-1 0 0,1-1 0,-2 1 0,1-1 0,-1 0 0,0 0 0,-1-1 0,1 1 0,-1 0 0,-1-1 0,0 1 0,0-1 0,0 0 0,-1-15 0,-1 16 5,-1 0 0,1 0 0,-1 0 0,0 0 0,-1 0 0,0 0 0,0 1 0,0-1 0,-1 1 0,0 0 0,0 0 0,0 0 0,-1 1 0,0-1 0,0 1 0,0 0 0,-1 1 0,0-1 0,0 1 0,0 0 0,0 1 0,-1-1 0,-7-2 0,3 2-111,-1 0 0,1 1 0,0 1 0,-1 0 0,1 0 0,-1 1-1,0 0 1,0 1 0,1 1 0,-1 0 0,0 0 0,1 1 0,-20 6 0,-1 4-6720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51.013"/>
    </inkml:context>
    <inkml:brush xml:id="br0">
      <inkml:brushProperty name="width" value="0.05" units="cm"/>
      <inkml:brushProperty name="height" value="0.05" units="cm"/>
    </inkml:brush>
  </inkml:definitions>
  <inkml:trace contextRef="#ctx0" brushRef="#br0">102 304 24575,'-4'-1'0,"-1"0"0,1-1 0,0 0 0,0 1 0,0-2 0,0 1 0,0 0 0,0-1 0,0 0 0,1 1 0,-1-1 0,1-1 0,0 1 0,-4-6 0,-10-7 0,30 49 0,35 83 0,58 214 0,-86-238 0,-31-129 0,-26-58 0,5 17 0,-82-281 0,110 347 0,4 11 0,-3-8 0,0-1 0,1 1 0,1 0 0,-2-19 0,3 26 0,0 1 0,0 0 0,0 0 0,0-1 0,0 1 0,0 0 0,1 0 0,-1 0 0,0-1 0,1 1 0,-1 0 0,1 0 0,-1 0 0,1 0 0,0 0 0,-1 0 0,1 0 0,0 0 0,0 0 0,0 0 0,0 0 0,0 1 0,0-1 0,0 0 0,0 0 0,0 1 0,0-1 0,0 1 0,0-1 0,0 1 0,1 0 0,-1-1 0,0 1 0,0 0 0,1 0 0,-1 0 0,0 0 0,0 0 0,0 0 0,1 0 0,-1 0 0,0 0 0,0 0 0,1 1 0,-1-1 0,0 1 0,2 0 0,5 2 0,-1 0 0,1 0 0,-1 0 0,1 1 0,-1 0 0,-1 1 0,13 10 0,45 45 0,-37-33 0,-13-14 0,39 38 0,107 80 0,-155-128 0,0 1 0,0-1 0,0-1 0,1 1 0,10 3 0,-15-6 0,1 1 0,-1-1 0,0 0 0,0 0 0,0 0 0,1 0 0,-1 0 0,0 0 0,0 0 0,0 0 0,1 0 0,-1 0 0,0-1 0,0 1 0,0 0 0,0-1 0,1 1 0,-1-1 0,0 0 0,0 1 0,0-1 0,0 0 0,0 1 0,0-1 0,-1 0 0,1 0 0,0 0 0,0 0 0,0 0 0,-1 0 0,1 0 0,-1 0 0,1 0 0,-1 0 0,1-2 0,2-7 0,-1 1 0,0-1 0,-1 0 0,0 0 0,0 0 0,-1 0 0,0 0 0,-4-17 0,-18-79 0,-43-96 0,59 163 120,5 38-130,1 0 1,0 1-1,0-1 1,0 0-1,1 1 1,-1-1-1,0 0 0,0 1 1,0-1-1,0 1 1,1-1-1,-1 0 1,0 1-1,0-1 0,1 1 1,-1-1-1,1 1 1,-1-1-1,0 1 1,1-1-1,0 1-44,0-1 1,-1 1-1,1 0 1,0 0-1,-1 0 1,1 0-1,0 0 1,0 1-1,-1-1 1,1 0-1,0 0 1,-1 0-1,1 0 1,0 1-1,-1-1 1,1 0-1,-1 1 1,1-1-1,0 1 1,-1-1-1,1 0 1,-1 1-1,1 0 1,13 11-6773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51.380"/>
    </inkml:context>
    <inkml:brush xml:id="br0">
      <inkml:brushProperty name="width" value="0.05" units="cm"/>
      <inkml:brushProperty name="height" value="0.05" units="cm"/>
    </inkml:brush>
  </inkml:definitions>
  <inkml:trace contextRef="#ctx0" brushRef="#br0">25 215 24575,'0'2'0,"0"-1"0,1 0 0,-1 0 0,1 0 0,-1 0 0,1 0 0,-1 0 0,1 0 0,0 0 0,-1 0 0,1 0 0,0 0 0,0 0 0,0-1 0,0 1 0,0 0 0,0-1 0,0 1 0,0 0 0,0-1 0,0 1 0,0-1 0,0 0 0,0 1 0,1-1 0,-1 0 0,0 0 0,0 0 0,0 1 0,0-1 0,1 0 0,-1-1 0,0 1 0,2 0 0,42-6 0,-39 5 0,0-1 0,-1 0 0,1 0 0,-1-1 0,0 1 0,0-1 0,0 0 0,0-1 0,0 1 0,-1-1 0,1 0 0,-1 0 0,0 0 0,0-1 0,-1 0 0,1 1 0,-1-1 0,0 0 0,0-1 0,-1 1 0,3-7 0,-4 8 0,0-1 0,0 1 0,-1-1 0,1 1 0,-1-1 0,0 1 0,0-1 0,0 0 0,-1 1 0,1-1 0,-1 1 0,0-1 0,-1 1 0,1 0 0,-1-1 0,0 1 0,0 0 0,0 0 0,0 0 0,-1 0 0,0 1 0,1-1 0,-2 1 0,1-1 0,0 1 0,0 0 0,-7-4 0,8 5 0,-1-1 0,0 1 0,0 0 0,0 0 0,-1 0 0,1 1 0,0-1 0,-1 1 0,1 0 0,-1 0 0,1 0 0,-1 0 0,0 1 0,1-1 0,-1 1 0,0 0 0,1 0 0,-1 0 0,0 0 0,1 1 0,-1 0 0,0 0 0,1 0 0,-1 0 0,1 0 0,0 0 0,-1 1 0,1 0 0,0 0 0,0 0 0,0 0 0,0 0 0,0 1 0,-4 3 0,3-1 0,1 0 0,-1 0 0,1 0 0,-1 1 0,2-1 0,-1 1 0,1 0 0,-1 0 0,2 0 0,-1 0 0,1 0 0,-1 0 0,2 0 0,-1 0 0,1 0 0,0 1 0,0-1 0,0 0 0,1 0 0,2 7 0,0-3 0,0 0 0,1-1 0,0 0 0,1 1 0,0-2 0,0 1 0,1 0 0,0-1 0,0 0 0,1-1 0,0 1 0,1-1 0,12 9 0,-15-12 0,1 0 0,0 0 0,1-1 0,-1 1 0,1-2 0,-1 1 0,1-1 0,0 0 0,0 0 0,0 0 0,0-1 0,0 0 0,0-1 0,0 0 0,0 0 0,0 0 0,0-1 0,0 0 0,14-4 0,16-10-1365,-5-3-5461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51.768"/>
    </inkml:context>
    <inkml:brush xml:id="br0">
      <inkml:brushProperty name="width" value="0.05" units="cm"/>
      <inkml:brushProperty name="height" value="0.05" units="cm"/>
    </inkml:brush>
  </inkml:definitions>
  <inkml:trace contextRef="#ctx0" brushRef="#br0">121 276 24575,'-2'-15'0,"-1"-1"0,-1 1 0,0 0 0,0 1 0,-2-1 0,0 1 0,0 0 0,-11-16 0,2 0 0,-7-6 0,17 29 0,0-1 0,1 1 0,0-1 0,0 0 0,-5-16 0,10 24 0,0 1 0,0-1 0,-1 0 0,1 0 0,0 0 0,0 1 0,0-1 0,0 0 0,0 1 0,-1-1 0,1 0 0,0 1 0,0-1 0,-1 1 0,1 0 0,0-1 0,1 2 0,26 25 0,-1 2 0,26 35 0,13 14 0,-32-40-114,-14-14-95,1 0 1,2-2-1,0 0 1,1-2-1,36 24 1,-36-32-6618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52.155"/>
    </inkml:context>
    <inkml:brush xml:id="br0">
      <inkml:brushProperty name="width" value="0.05" units="cm"/>
      <inkml:brushProperty name="height" value="0.05" units="cm"/>
    </inkml:brush>
  </inkml:definitions>
  <inkml:trace contextRef="#ctx0" brushRef="#br0">140 146 24575,'0'-34'0,"1"21"0,0 0 0,-2 0 0,1 0 0,-2 0 0,-2-14 0,4 25 0,-1 1 0,1 0 0,0 0 0,0 0 0,-1 0 0,1 1 0,-1-1 0,1 0 0,-1 0 0,1 0 0,-1 0 0,1 0 0,-1 0 0,0 1 0,1-1 0,-1 0 0,0 1 0,0-1 0,0 0 0,-1 0 0,2 1 0,-1 0 0,0 0 0,1 0 0,-1 0 0,0 0 0,1 0 0,-1 1 0,0-1 0,1 0 0,-1 0 0,0 1 0,1-1 0,-1 0 0,1 1 0,-1-1 0,1 0 0,-1 1 0,0-1 0,1 1 0,0-1 0,-1 1 0,0 0 0,-2 4 0,-1 0 0,1 0 0,0 1 0,0-1 0,-2 8 0,-16 53 0,3 2 0,2 0 0,4 1 0,3 0 0,-1 81 0,10-144-83,0 4 136,0 0 1,0 0-1,3 14 1,-3-22-110,0 0 1,1 0 0,-1-1-1,1 1 1,-1 0-1,1-1 1,0 1 0,-1 0-1,1-1 1,0 1-1,0-1 1,0 1 0,0-1-1,0 0 1,1 1-1,-1-1 1,0 0 0,1 0-1,-1 0 1,1 0-1,-1 0 1,1 0 0,-1 0-1,1-1 1,0 1-1,1 0 1,15 0-6771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52.517"/>
    </inkml:context>
    <inkml:brush xml:id="br0">
      <inkml:brushProperty name="width" value="0.05" units="cm"/>
      <inkml:brushProperty name="height" value="0.05" units="cm"/>
    </inkml:brush>
  </inkml:definitions>
  <inkml:trace contextRef="#ctx0" brushRef="#br0">47 101 24575,'-1'-6'0,"0"-1"0,-1 1 0,0 0 0,0 0 0,-1 0 0,0 0 0,0 0 0,0 0 0,-5-6 0,-11-22 0,64 92 0,35 56 0,118 150 0,-189-253 0,35 36 0,-41-44 0,1 0 0,0 1 0,0-1 0,0-1 0,0 1 0,1-1 0,-1 0 0,1 0 0,8 3 0,-12-5 0,-1 1 0,1-1 0,0 0 0,-1 0 0,1 0 0,0 0 0,-1 0 0,1 0 0,0 0 0,0 0 0,-1 0 0,1 0 0,0 0 0,-1 0 0,1 0 0,0 0 0,-1-1 0,1 1 0,0 0 0,-1-1 0,1 1 0,-1 0 0,1-1 0,0 1 0,-1-1 0,1 1 0,-1-1 0,1 1 0,-1-1 0,0 1 0,1-1 0,0 0 0,-1-1 0,1 0 0,-1 0 0,0 0 0,0 0 0,0 0 0,0 0 0,0 0 0,0 0 0,0 0 0,0 0 0,-2-3 0,0-2 0,0 0 0,-1-1 0,0 1 0,-1 0 0,-5-8 0,1 5 0,-2 0 0,1 1 0,-1 0 0,-1 1 0,1 0 0,-1 1 0,-1 0 0,1 0 0,-14-4 0,8 4 0,0 0 0,-1 1 0,0 2 0,0-1 0,-35-2 0,54 3 0,9-3 0,17-8 0,-5 5-273,-1-1 0,0-1 0,-1 0 0,31-26 0,-22 10-6553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52.851"/>
    </inkml:context>
    <inkml:brush xml:id="br0">
      <inkml:brushProperty name="width" value="0.05" units="cm"/>
      <inkml:brushProperty name="height" value="0.05" units="cm"/>
    </inkml:brush>
  </inkml:definitions>
  <inkml:trace contextRef="#ctx0" brushRef="#br0">1 77 24575,'4'-4'0,"7"-7"0,6-1 0,4 2 0,4-3 0,2 1 0,1 3 0,-4 3-8191</inkml:trace>
  <inkml:trace contextRef="#ctx0" brushRef="#br0" timeOffset="1">83 214 24575,'-4'5'0,"-3"6"0,-4 1 0,0 3 0,2 4 0,7-1 0,8-4 0,8-4 0,7-9 0,4-4 0,2-7 0,1-5 0,1-2 0,0-1 0,-5 2-8191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53.256"/>
    </inkml:context>
    <inkml:brush xml:id="br0">
      <inkml:brushProperty name="width" value="0.05" units="cm"/>
      <inkml:brushProperty name="height" value="0.05" units="cm"/>
    </inkml:brush>
  </inkml:definitions>
  <inkml:trace contextRef="#ctx0" brushRef="#br0">1 1 24575,'5'0'0,"6"4"0,5 7 0,6 6 0,3 5 0,2 2 0,-4 3 0,-1 1 0,1 1 0,-4-1 0,-5 1 0,0-6 0,-3-1 0,-3-1 0,-3-3-8191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5.517"/>
    </inkml:context>
    <inkml:brush xml:id="br0">
      <inkml:brushProperty name="width" value="0.1" units="cm"/>
      <inkml:brushProperty name="height" value="0.1" units="cm"/>
      <inkml:brushProperty name="color" value="#AE198D"/>
      <inkml:brushProperty name="inkEffects" value="galaxy"/>
      <inkml:brushProperty name="anchorX" value="-19657.9668"/>
      <inkml:brushProperty name="anchorY" value="-14888.05469"/>
      <inkml:brushProperty name="scaleFactor" value="0.5"/>
    </inkml:brush>
  </inkml:definitions>
  <inkml:trace contextRef="#ctx0" brushRef="#br0">0 110 24575,'0'0'0,"0"5"0,6 1 0,5 0 0,5-2 0,11-1 0,14 0 0,19-2 0,17-1 0,25 0 0,21-5 0,23-1 0,19 0 0,13-4 0,10 0 0,4-3-1265,-3 1 1627,-10 3-543,-12 2 181,-16-3-596,-15 2 766,-22 2-255,-20 1 85,-17 2 0,-12 2 0,-13 0 0,-10-5 1232,-19 1-1584,-15 0 1157,-15 1-985,-10 1 270,-8 1-90,3 6 0,-3 1 0,0 1 0,0-1 0,-1-2 0,4-6 0,7-1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53.653"/>
    </inkml:context>
    <inkml:brush xml:id="br0">
      <inkml:brushProperty name="width" value="0.05" units="cm"/>
      <inkml:brushProperty name="height" value="0.05" units="cm"/>
    </inkml:brush>
  </inkml:definitions>
  <inkml:trace contextRef="#ctx0" brushRef="#br0">0 84 24575,'3'-2'0,"-1"-1"0,0 0 0,0 0 0,0 0 0,0 0 0,-1-1 0,1 1 0,-1 0 0,0-1 0,0 1 0,0-1 0,0 1 0,-1-1 0,1 1 0,-1-1 0,0 1 0,0-1 0,-1-5 0,1 9 0,0 0 0,0 0 0,0 0 0,0 0 0,0 0 0,0 0 0,0 0 0,0-1 0,0 1 0,0 0 0,0 0 0,0 0 0,0 0 0,0 0 0,0 0 0,0 0 0,0-1 0,0 1 0,0 0 0,0 0 0,0 0 0,0 0 0,0 0 0,0 0 0,0 0 0,0 0 0,-1-1 0,1 1 0,0 0 0,0 0 0,0 0 0,0 0 0,0 0 0,0 0 0,0 0 0,0 0 0,-1 0 0,1 0 0,0 0 0,0 0 0,0 0 0,0 0 0,0 0 0,0 0 0,0 0 0,0 0 0,-1 0 0,1 0 0,0 0 0,0 0 0,0 0 0,0 0 0,0 0 0,0 0 0,0 0 0,-1 0 0,1 0 0,0 0 0,0 0 0,0 0 0,0 0 0,0 0 0,0 1 0,-5 9 0,-2 17 0,8-16 0,0 0 0,1 0 0,0 0 0,0 0 0,1-1 0,1 1 0,-1-1 0,2 0 0,0 0 0,0 0 0,1-1 0,12 17 0,-11-17 0,0 0 0,1 0 0,0-1 0,0 0 0,1 0 0,0-1 0,1 0 0,0-1 0,0 0 0,0 0 0,0-1 0,13 4 0,-18-8 0,0 1 0,0-1 0,-1 0 0,1 0 0,0-1 0,0 0 0,0 1 0,0-2 0,0 1 0,0-1 0,0 1 0,0-1 0,0 0 0,0-1 0,-1 0 0,1 1 0,0-1 0,-1-1 0,0 1 0,1-1 0,-1 1 0,0-1 0,0 0 0,-1-1 0,1 1 0,-1-1 0,1 0 0,-1 0 0,0 0 0,4-8 0,-4 6 0,0 0 0,-1-1 0,1 1 0,-2-1 0,1 1 0,-1-1 0,0 1 0,0-1 0,0 0 0,-1 1 0,0-1 0,-1 0 0,0 0 0,0 1 0,0-1 0,-1 1 0,1-1 0,-2 1 0,1 0 0,-1-1 0,0 1 0,-6-10 0,4 10 8,-1-1-1,1 1 1,-1 0-1,0 0 1,-1 0-1,1 1 1,-1 0-1,0 1 1,0-1-1,-1 1 1,1 0-1,-1 1 1,0 0-1,0 0 1,-13-2-1,7 3-172,1 0 0,-1 1 0,0 0 0,0 1 0,0 0 0,0 2 0,0-1 0,-22 7 0,-8 5-6661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54.325"/>
    </inkml:context>
    <inkml:brush xml:id="br0">
      <inkml:brushProperty name="width" value="0.05" units="cm"/>
      <inkml:brushProperty name="height" value="0.05" units="cm"/>
    </inkml:brush>
  </inkml:definitions>
  <inkml:trace contextRef="#ctx0" brushRef="#br0">65 210 24575,'-3'0'0,"-1"-1"0,1 0 0,0 0 0,0-1 0,-1 1 0,1-1 0,0 1 0,0-1 0,0 0 0,1 0 0,-1-1 0,0 1 0,1 0 0,-1-1 0,1 0 0,0 1 0,0-1 0,0 0 0,0 0 0,1 0 0,-1 0 0,1-1 0,0 1 0,-1 0 0,2-1 0,-1 1 0,0 0 0,1-1 0,-1 1 0,1-1 0,0 1 0,0-1 0,1 1 0,0-5 0,1 3 0,1 1 0,-1 0 0,1-1 0,0 1 0,1 1 0,-1-1 0,1 0 0,-1 1 0,1 0 0,0 0 0,0 0 0,1 0 0,-1 1 0,7-4 0,10-3 0,41-12 0,-42 16 0,-1-2 0,1 2 0,0 1 0,0 1 0,1 0 0,-1 2 0,1 0 0,-1 1 0,31 4 0,-44-3 0,1 1 0,-1-1 0,0 1 0,1 0 0,-1 1 0,-1 0 0,1 0 0,0 0 0,-1 1 0,1 0 0,-1 0 0,0 1 0,0 0 0,-1 0 0,0 0 0,1 0 0,-2 1 0,1 0 0,-1 0 0,0 0 0,0 1 0,0 0 0,-1-1 0,0 1 0,-1 0 0,3 10 0,-3-7 0,0 0 0,-1 0 0,0 0 0,-1 1 0,0-1 0,-1 0 0,0 0 0,0 0 0,-6 19 0,-3 2 0,-26 53 0,-4 13 0,36-85 0,0 0 0,1 0 0,1 0 0,0 1 0,1-1 0,0 15 0,1-22 0,0-1 0,1 1 0,-1 0 0,1-1 0,0 0 0,0 1 0,1-1 0,-1 0 0,1 1 0,0-1 0,0 0 0,0 0 0,0 0 0,1-1 0,0 1 0,0-1 0,4 5 0,-3-5 0,1 0 0,-1 0 0,1 0 0,0 0 0,0-1 0,0 0 0,0 0 0,1 0 0,-1-1 0,0 0 0,1 0 0,7 0 0,3 0 0,1-2 0,-1 0 0,1-1 0,-1 0 0,0-1 0,0-1 0,-1-1 0,23-9 0,-16 4 0,0-1 0,-1-1 0,28-21 0,-79 97 0,26-55 0,0 0 0,0 1 0,1 0 0,0 0 0,1 0 0,0 0 0,1 0 0,0 0 0,0 0 0,1 1 0,1-1 0,0 0 0,2 11 0,0-8 0,1 0 0,1 0 0,0-1 0,1 1 0,0-1 0,1 0 0,0-1 0,1 0 0,12 14 0,16 13 0,1-2 0,3-1 0,47 32 0,58 51 0,-128-101 0,0 1 0,0 0 0,-2 1 0,-1 1 0,19 32 0,-25-35 0,-1 0 0,0 1 0,-2-1 0,0 1 0,-1 0 0,-1 1 0,-1-1 0,0 0 0,-1 1 0,-1-1 0,-3 21 0,2-33 9,0 0 1,0 1-1,0-1 0,-1 0 0,0 0 1,-1-1-1,1 1 0,-1 0 0,0-1 0,0 1 1,-1-1-1,-4 6 0,5-9-77,1 1 1,-1 0-1,0-1 1,0 0-1,0 1 1,0-1-1,0 0 1,0-1-1,-1 1 1,1 0-1,-1-1 1,1 0-1,-1 0 1,1 0-1,-1 0 1,0-1-1,1 1 1,-1-1-1,0 0 1,0 0-1,-4-1 1,-14-4-6759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55.500"/>
    </inkml:context>
    <inkml:brush xml:id="br0">
      <inkml:brushProperty name="width" value="0.05" units="cm"/>
      <inkml:brushProperty name="height" value="0.05" units="cm"/>
    </inkml:brush>
  </inkml:definitions>
  <inkml:trace contextRef="#ctx0" brushRef="#br0">192 70 24575,'-6'-1'0,"0"0"0,1-1 0,-1 0 0,0-1 0,1 1 0,-1-1 0,1 0 0,-7-5 0,-9-5 0,7 6 0,7 3 0,0 1 0,0-1 0,0 1 0,0 0 0,-1 1 0,-12-3 0,18 5 0,1 0 0,0 0 0,0 0 0,-1 0 0,1 0 0,0 0 0,0 1 0,-1-1 0,1 0 0,0 1 0,0-1 0,-1 1 0,1-1 0,0 1 0,0 0 0,0 0 0,0-1 0,-2 3 0,2-1 0,-1 0 0,1 0 0,0 0 0,0 0 0,0 1 0,0-1 0,0 0 0,1 0 0,-1 1 0,1-1 0,-1 1 0,1-1 0,0 5 0,1 13 0,2 1 0,0-1 0,1 1 0,1-1 0,1-1 0,10 23 0,-13-33 0,10 23 0,1 0 0,1-1 0,2-1 0,1-1 0,1 0 0,2-1 0,0-1 0,2-2 0,38 35 0,-16-23 0,2-1 0,2-2 0,1-3 0,92 44 0,-125-67 0,20 8 0,-1 2 0,-1 2 0,51 37 0,-77-51 0,-1 1 0,0 1 0,0-1 0,-1 1 0,0 1 0,0-1 0,-1 1 0,0 0 0,-1 1 0,0-1 0,0 1 0,-1 0 0,0 1 0,-1-1 0,0 0 0,-1 1 0,0 0 0,1 13 0,-4-4 0,-1-1 0,0 0 0,-1 0 0,-1 0 0,-1 0 0,0 0 0,-2-1 0,0 0 0,-1-1 0,-16 27 0,-11 12 0,-72 88 0,103-139 0,-64 72 0,61-70 0,0-1 0,-1 1 0,1-1 0,-1-1 0,-1 1 0,1-1 0,-1-1 0,-9 4 0,16-7 0,1-1 0,0 1 0,0 0 0,0-1 0,-1 1 0,1-1 0,0 0 0,0 1 0,-1-1 0,1 0 0,0 0 0,-1 0 0,1 0 0,0 0 0,-1 0 0,1 0 0,0 0 0,-1-1 0,1 1 0,0 0 0,0-1 0,-1 1 0,1-1 0,0 1 0,0-1 0,0 0 0,0 0 0,0 1 0,0-1 0,0 0 0,0 0 0,0 0 0,0 0 0,0 0 0,0 0 0,1 0 0,-1 0 0,0-1 0,1 1 0,-1 0 0,1 0 0,-1 0 0,1-1 0,0 1 0,-1 0 0,1-1 0,0-1 0,0-5 0,0 0 0,0 0 0,1 0 0,0 1 0,0-1 0,5-13 0,-1 6 0,0 1 0,1 1 0,1-1 0,0 1 0,1 0 0,0 0 0,1 1 0,1 1 0,16-18 0,-21 24 0,1 0 0,0 0 0,0 1 0,0 0 0,1 0 0,-1 0 0,1 0 0,0 1 0,0 1 0,0-1 0,0 1 0,1 0 0,-1 0 0,1 1 0,-1 0 0,1 1 0,-1 0 0,1 0 0,0 0 0,13 3 0,-7 1 0,-1 1 0,1 0 0,-1 0 0,1 2 0,-2-1 0,1 2 0,-1 0 0,0 0 0,19 18 0,4 10 0,47 57 0,-60-66 0,130 176 0,44 49 0,-190-246 0,0 1 0,1-1 0,0 0 0,0 0 0,0-1 0,1 0 0,0 0 0,0-1 0,0 0 0,12 4 0,-16-7 0,0 0 0,-1-1 0,1 1 0,0-1 0,0 1 0,0-1 0,-1 0 0,1-1 0,0 1 0,0-1 0,-1 0 0,1 0 0,0 0 0,-1 0 0,1 0 0,-1-1 0,1 0 0,-1 1 0,0-1 0,1-1 0,-1 1 0,0 0 0,-1-1 0,1 1 0,0-1 0,3-5 0,5-7 0,-1 0 0,-1-1 0,0 0 0,-1 0 0,-1 0 0,-1-1 0,0-1 0,-1 1 0,-1-1 0,3-26 0,-6 41-91,-1 0 0,0 0 0,0 0 0,0 0 0,-1 0 0,1 0 0,-1 0 0,1 0 0,-1 0 0,0 0 0,0 0 0,0 1 0,-1-1 0,-1-3 0,-8-7-6735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13.792"/>
    </inkml:context>
    <inkml:brush xml:id="br0">
      <inkml:brushProperty name="width" value="0.05" units="cm"/>
      <inkml:brushProperty name="height" value="0.05" units="cm"/>
    </inkml:brush>
  </inkml:definitions>
  <inkml:trace contextRef="#ctx0" brushRef="#br0">11 228 24575,'0'1'0,"-1"-1"0,1 0 0,0 0 0,0 0 0,-1 0 0,1 0 0,0 0 0,-1 0 0,1 1 0,0-1 0,0 0 0,-1 0 0,1 0 0,0 0 0,-1 0 0,1 0 0,0-1 0,-1 1 0,1 0 0,0 0 0,0 0 0,-1 0 0,1 0 0,0 0 0,0 0 0,-1-1 0,1 1 0,0 0 0,0 0 0,-1 0 0,1 0 0,0-1 0,0 1 0,0 0 0,-1 0 0,1-1 0,0 1 0,0 0 0,0 0 0,0-1 0,0 1 0,0 0 0,0 0 0,-1-1 0,1 1 0,0 0 0,0-1 0,0 1 0,0 0 0,0-1 0,0 1 0,0 0 0,0 0 0,1-1 0,-1 1 0,0 0 0,0-1 0,0 1 0,0 0 0,0 0 0,0-1 0,0 1 0,1 0 0,0-2 0,0 1 0,0 0 0,0 0 0,0 0 0,0 0 0,0 0 0,0 1 0,1-1 0,-1 0 0,0 0 0,1 1 0,1-2 0,21-2 0,38-4 0,-41 6 0,0-1 0,38-9 0,-8-3-227,-1-3-1,-1-2 1,-1-2-1,-1-1 1,58-41-1,-86 50-6598</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14.227"/>
    </inkml:context>
    <inkml:brush xml:id="br0">
      <inkml:brushProperty name="width" value="0.05" units="cm"/>
      <inkml:brushProperty name="height" value="0.05" units="cm"/>
    </inkml:brush>
  </inkml:definitions>
  <inkml:trace contextRef="#ctx0" brushRef="#br0">1 151 24575,'0'5'0,"5"1"0,6 0 0,5-2 0,6 0 0,3-2 0,6-6 0,8-1 0,6-6 0,5-4 0,4-1 0,1-1 0,-4-4 0,-2 3 0,-3 0 0,-6-3 0,-14 3 0,-12 5-8191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17.482"/>
    </inkml:context>
    <inkml:brush xml:id="br0">
      <inkml:brushProperty name="width" value="0.05" units="cm"/>
      <inkml:brushProperty name="height" value="0.05" units="cm"/>
    </inkml:brush>
  </inkml:definitions>
  <inkml:trace contextRef="#ctx0" brushRef="#br0">4 8 24575,'-1'-8'0,"-1"8"0,1 18 0,18 64 0,7 46 0,9 266 0,-21 459 0,-27-586-661,13-238-43,-3 44-6122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17.923"/>
    </inkml:context>
    <inkml:brush xml:id="br0">
      <inkml:brushProperty name="width" value="0.05" units="cm"/>
      <inkml:brushProperty name="height" value="0.05" units="cm"/>
    </inkml:brush>
  </inkml:definitions>
  <inkml:trace contextRef="#ctx0" brushRef="#br0">138 1910 24575,'-25'-54'0,"3"-2"0,1-1 0,4 0 0,2-1 0,2-1 0,3 0 0,-4-111 0,14 94 0,2 1 0,4-1 0,4 1 0,2 1 0,40-131 0,-38 162 0,2 1 0,2 0 0,2 1 0,1 1 0,2 1 0,2 2 0,1 0 0,2 1 0,1 2 0,2 1 0,1 1 0,2 2 0,1 1 0,1 2 0,1 2 0,2 1 0,0 2 0,1 1 0,67-23 0,-40 23-80,2 3-1,0 3 1,1 3 0,0 4-1,0 2 1,141 7 0,-129 5 8,0 5 0,-1 3 0,-1 3 0,0 4 0,131 53 0,-155-49 54,-1 2 0,-2 2-1,-1 3 1,-1 2 0,-2 2-1,79 76 1,-99-83 1,-2 2-1,-2 1 0,-1 1 1,31 55-1,-41-61 12,-1 1 1,-1 1-1,-2 0 0,0 0 0,-2 1 1,6 50-1,-12-61 2,-1 1 1,0 0-1,-2-1 0,0 1 0,-1 0 1,-1-1-1,-1 1 0,-1-1 1,-1 0-1,-13 30 0,9-28 27,-2 1 0,-1-2-1,0 0 1,-2 0 0,0-1-1,-1-1 1,-1-1 0,-24 20-1,5-9 69,-1-1 0,-1-2-1,-1-1 1,-1-2-1,-1-2 1,-1-2-1,-1-2 1,0-2 0,-1-1-1,0-2 1,-81 8-1,101-18-545,0 0 0,-39-5 0,25-2-6371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18.569"/>
    </inkml:context>
    <inkml:brush xml:id="br0">
      <inkml:brushProperty name="width" value="0.05" units="cm"/>
      <inkml:brushProperty name="height" value="0.05" units="cm"/>
    </inkml:brush>
  </inkml:definitions>
  <inkml:trace contextRef="#ctx0" brushRef="#br0">356 470 24575,'4'0'0,"0"-1"0,0 1 0,0 0 0,0-1 0,0 0 0,0 0 0,-1 0 0,1 0 0,0-1 0,-1 1 0,1-1 0,-1 0 0,1 0 0,-1 0 0,0-1 0,0 1 0,4-4 0,-3 1 0,0-1 0,0 1 0,-1-1 0,1 1 0,-1-1 0,-1 0 0,1 0 0,-1-1 0,3-9 0,-2-2 0,0-1 0,-1 0 0,-1 1 0,0-1 0,-2 0 0,-3-25 0,2 30 0,-1-1 0,0 1 0,-1 0 0,0 0 0,-1 0 0,-1 0 0,-1 1 0,1 0 0,-14-19 0,16 27 0,0 0 0,-1 0 0,1 1 0,-1-1 0,0 1 0,0 0 0,0 0 0,0 1 0,-1 0 0,0 0 0,1 0 0,-1 1 0,0-1 0,0 1 0,-1 1 0,1-1 0,0 1 0,0 0 0,-1 1 0,1-1 0,-1 1 0,1 1 0,0-1 0,-10 3 0,5-1 0,0 1 0,1 0 0,-1 1 0,1 0 0,0 1 0,0 0 0,0 0 0,1 1 0,0 1 0,-10 8 0,7-4 0,0 0 0,1 1 0,0 1 0,1 0 0,1 0 0,-14 25 0,16-24 0,0 0 0,1 0 0,0 1 0,2 0 0,-1 0 0,2 0 0,0 1 0,1-1 0,0 1 0,1-1 0,1 1 0,1 0 0,0-1 0,1 1 0,6 26 0,-4-31 0,0 0 0,1-1 0,0 0 0,1 0 0,0 0 0,0 0 0,1-1 0,0 0 0,1-1 0,0 0 0,0 0 0,1 0 0,0-1 0,14 9 0,-17-13 0,0 0 0,1 0 0,-1 0 0,0-1 0,1 0 0,0 0 0,-1-1 0,1 1 0,0-2 0,0 1 0,0-1 0,-1 0 0,1 0 0,0-1 0,0 0 0,0 0 0,-1 0 0,1-1 0,-1 0 0,1-1 0,-1 1 0,0-1 0,1 0 0,-2-1 0,8-4 0,-3 0 0,-1 1 0,-1-1 0,1-1 0,-1 1 0,-1-2 0,1 1 0,-2-1 0,1 0 0,-1 0 0,7-18 0,0-7 0,18-73 0,-10 28 0,-18 74 0,-1 7 0,1 14 0,-2 25 0,-1-9 30,2 0 0,1 0 0,13 56 0,-12-72-179,0-1 1,1 1-1,1-1 1,0 0-1,2 0 1,-1-1-1,1 1 1,1-2-1,17 20 1,-3-10-6678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19.273"/>
    </inkml:context>
    <inkml:brush xml:id="br0">
      <inkml:brushProperty name="width" value="0.05" units="cm"/>
      <inkml:brushProperty name="height" value="0.05" units="cm"/>
    </inkml:brush>
  </inkml:definitions>
  <inkml:trace contextRef="#ctx0" brushRef="#br0">169 512 24575,'1'-4'0,"0"0"0,1 0 0,-1 0 0,1 0 0,0 0 0,0 1 0,1-1 0,4-6 0,4-6 0,-11 16 0,24-43 0,-1 0 0,16-48 0,-34 77 0,-1 0 0,0 0 0,-1-1 0,0 1 0,-1-1 0,-1 0 0,0 0 0,-1 1 0,-1-1 0,0 0 0,-5-18 0,5 28 0,0 1 0,0-1 0,-1 1 0,0-1 0,1 1 0,-2 0 0,1 0 0,0 0 0,-1 0 0,0 0 0,0 1 0,0-1 0,0 1 0,-1-1 0,0 1 0,1 1 0,-1-1 0,0 0 0,-8-3 0,8 5 0,0-1 0,0 1 0,0 1 0,0-1 0,0 0 0,0 1 0,-1 0 0,1 0 0,0 0 0,0 1 0,0-1 0,0 1 0,0 0 0,0 0 0,0 1 0,0-1 0,0 1 0,0 0 0,0 0 0,1 0 0,-1 0 0,-5 5 0,0 2 0,0-1 0,0 2 0,1-1 0,1 1 0,-1 0 0,2 1 0,-1-1 0,-6 18 0,0 2 0,-18 64 0,24-66 0,1 0 0,-4 48 0,9-65 0,1 0 0,0 0 0,1-1 0,0 1 0,0 0 0,1-1 0,1 1 0,0-1 0,0 0 0,8 15 0,-10-21 0,1-1 0,0 0 0,0 0 0,0 0 0,1 0 0,-1 0 0,1 0 0,0-1 0,0 1 0,0-1 0,0 0 0,0 0 0,0 0 0,0 0 0,1 0 0,-1-1 0,1 1 0,3 0 0,-2-1 0,0-1 0,1 1 0,-1-1 0,0 0 0,0 0 0,0-1 0,0 0 0,0 0 0,0 0 0,0 0 0,0-1 0,4-2 0,2-1 0,0 0 0,-1-1 0,0 0 0,-1-1 0,1 0 0,-1-1 0,-1 0 0,1 0 0,-2-1 0,15-18 0,-8 1 0,-2 0 0,0 0 0,15-50 0,-13 196 0,44 149 0,-17-96 0,-35-144 0,39 232 0,-42-228 0,-1-1 0,-1 1 0,-2 1 0,-2-2 0,-11 62 0,12-85 0,-1 0 0,0-1 0,0 0 0,0 0 0,-1 0 0,0 0 0,-1 0 0,0-1 0,0 0 0,-1 0 0,0 0 0,-11 10 0,13-14 0,0 0 0,-1 0 0,1 0 0,-1-1 0,0 0 0,1 0 0,-1 0 0,0-1 0,0 1 0,0-1 0,0 0 0,0-1 0,-1 1 0,1-1 0,0 0 0,0 0 0,0-1 0,0 1 0,0-1 0,0 0 0,0-1 0,-10-3 0,5 0 0,-1-1 0,1 0 0,1 0 0,-1-1 0,1 0 0,0 0 0,1-1 0,0-1 0,0 1 0,0-1 0,2-1 0,-1 1 0,-7-15 0,2 2 0,1-1 0,1 0 0,2-1 0,0 0 0,-6-27 0,12 38 0,-1-1 0,2 1 0,0-1 0,0 1 0,1-1 0,1 0 0,0 1 0,1-1 0,1 1 0,0 0 0,1 0 0,7-18 0,-6 20 0,0 1 0,1 0 0,1 0 0,0 0 0,0 1 0,0 0 0,1 1 0,1 0 0,-1 0 0,2 1 0,-1 0 0,1 0 0,-1 1 0,20-9 0,13-1-32,0 1-1,54-11 0,-38 11-1234,-32 7-5559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19.649"/>
    </inkml:context>
    <inkml:brush xml:id="br0">
      <inkml:brushProperty name="width" value="0.05" units="cm"/>
      <inkml:brushProperty name="height" value="0.05" units="cm"/>
    </inkml:brush>
  </inkml:definitions>
  <inkml:trace contextRef="#ctx0" brushRef="#br0">2 58 24575,'0'-10'0,"0"8"0,-1-1 0,1 1 0,0-1 0,0 1 0,0-1 0,0 1 0,0-1 0,1 1 0,-1-1 0,1 1 0,0-1 0,0 1 0,0-1 0,0 1 0,0 0 0,0 0 0,3-4 0,-4 6 0,1 0 0,-1 0 0,0 0 0,1 0 0,-1 0 0,0 0 0,1 0 0,-1 0 0,0 0 0,1 0 0,-1 0 0,0 0 0,1 0 0,-1 0 0,0 1 0,1-1 0,-1 0 0,0 0 0,1 0 0,-1 0 0,0 1 0,0-1 0,1 0 0,-1 0 0,0 1 0,0-1 0,1 0 0,-1 1 0,0-1 0,0 0 0,0 1 0,0-1 0,1 0 0,-1 1 0,0-1 0,0 0 0,0 1 0,0-1 0,0 0 0,0 1 0,0-1 0,0 0 0,0 1 0,4 18 0,10 185 0,2 59-1365,-15-236-5461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6.200"/>
    </inkml:context>
    <inkml:brush xml:id="br0">
      <inkml:brushProperty name="width" value="0.1" units="cm"/>
      <inkml:brushProperty name="height" value="0.1" units="cm"/>
      <inkml:brushProperty name="color" value="#AE198D"/>
      <inkml:brushProperty name="inkEffects" value="galaxy"/>
      <inkml:brushProperty name="anchorX" value="-23093.09961"/>
      <inkml:brushProperty name="anchorY" value="-15810.82031"/>
      <inkml:brushProperty name="scaleFactor" value="0.5"/>
    </inkml:brush>
  </inkml:definitions>
  <inkml:trace contextRef="#ctx0" brushRef="#br0">35 0 24575,'0'0'0,"-5"0"0,-7 0 0,1 6 0,6 5 0,3 5 0,2 5 0,1 4 0,7 7 0,-1 1 0,5 7 0,-1 4 0,4-1 0,-2 3 0,3 1 0,-3-2 0,2-4 0,-2 2 0,-3-5 0,-4-2 0,4-3 0,-3-3 0,-1-12 0,-6-6 0,-3-8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19.992"/>
    </inkml:context>
    <inkml:brush xml:id="br0">
      <inkml:brushProperty name="width" value="0.05" units="cm"/>
      <inkml:brushProperty name="height" value="0.05" units="cm"/>
    </inkml:brush>
  </inkml:definitions>
  <inkml:trace contextRef="#ctx0" brushRef="#br0">0 142 24575,'0'-9'0,"0"-8"0,0-6 0,0-3 0,0-3 0,5 5 0,1 10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20.367"/>
    </inkml:context>
    <inkml:brush xml:id="br0">
      <inkml:brushProperty name="width" value="0.05" units="cm"/>
      <inkml:brushProperty name="height" value="0.05" units="cm"/>
    </inkml:brush>
  </inkml:definitions>
  <inkml:trace contextRef="#ctx0" brushRef="#br0">1 1 24575,'1'12'0,"2"0"0,-1 0 0,2 0 0,-1 0 0,2-1 0,-1 1 0,2-1 0,6 10 0,5 14 0,-7-11 0,-1 0 0,-1 1 0,0-1 0,-2 1 0,-1 1 0,-2-1 0,0 1 0,-1 0 0,-3 28 0,33-103 0,2-11 0,42-54 0,-64 98 0,1 0 0,0 1 0,1 0 0,1 1 0,0 1 0,1 1 0,1 0 0,19-11 0,-31 20 0,-1 1 0,1 0 0,0 0 0,0 0 0,0 0 0,0 1 0,0 0 0,0 0 0,0 0 0,0 1 0,0 0 0,0 0 0,1 0 0,6 1 0,-8 1 0,-1-1 0,1 1 0,-1-1 0,1 1 0,-1 0 0,1 0 0,-1 1 0,0-1 0,0 1 0,0-1 0,0 1 0,-1 0 0,1 0 0,-1 0 0,0 1 0,0-1 0,0 0 0,0 1 0,1 3 0,4 11 22,-1-1 0,-1 1 0,-1 0 0,0 1 0,1 30 0,-3-28-396,0 0-1,2 0 1,11 36 0,-5-32-6452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20.696"/>
    </inkml:context>
    <inkml:brush xml:id="br0">
      <inkml:brushProperty name="width" value="0.05" units="cm"/>
      <inkml:brushProperty name="height" value="0.05" units="cm"/>
    </inkml:brush>
  </inkml:definitions>
  <inkml:trace contextRef="#ctx0" brushRef="#br0">273 328 24575,'22'-46'0,"-1"-1"0,26-98 0,-46 141 0,0 0 0,0 0 0,0 0 0,-1 0 0,0 0 0,0 0 0,0 0 0,-1 0 0,1 0 0,-1 0 0,0 0 0,0 1 0,-3-8 0,3 9 0,0 0 0,0 0 0,-1 0 0,1 1 0,0-1 0,-1 0 0,0 1 0,1-1 0,-1 1 0,0 0 0,0-1 0,0 1 0,0 0 0,0 0 0,0 0 0,0 0 0,0 1 0,0-1 0,-1 1 0,1-1 0,0 1 0,0 0 0,-1 0 0,1 0 0,0 0 0,-3 0 0,-8 2 0,0 0 0,1 1 0,0 0 0,-1 1 0,1 0 0,1 1 0,-1 1 0,1 0 0,0 0 0,0 1 0,1 0 0,0 1 0,0 0 0,-14 16 0,10-9 0,1-1 0,1 2 0,1 0 0,0 0 0,1 1 0,0 1 0,2 0 0,-13 35 0,19-44 0,-1 1 0,1-1 0,1 1 0,0 0 0,0-1 0,1 1 0,0 0 0,0-1 0,1 1 0,1 0 0,0-1 0,0 1 0,1-1 0,0 0 0,0 0 0,1 0 0,0 0 0,1 0 0,0-1 0,0 0 0,1 0 0,0 0 0,0-1 0,1 0 0,0 0 0,0-1 0,9 6 0,-13-9 0,1-1 0,-1-1 0,1 1 0,-1 0 0,1-1 0,0 0 0,-1 0 0,1 0 0,0 0 0,0-1 0,0 1 0,0-1 0,0 0 0,0 0 0,0-1 0,-1 1 0,1-1 0,0 0 0,0 0 0,0 0 0,-1 0 0,1-1 0,0 1 0,-1-1 0,0 0 0,1 0 0,-1 0 0,0-1 0,4-2 0,1-3 0,1-1 0,-1 0 0,0 0 0,-1 0 0,0-1 0,-1 0 0,0 0 0,7-16 0,-3 0 0,11-50 0,-16 55 0,1-1 0,1 1 0,16-35 0,-22 55 0,-1 1 0,0-1 0,0 0 0,0 1 0,1-1 0,-1 1 0,0-1 0,0 1 0,1-1 0,-1 1 0,1-1 0,-1 1 0,0-1 0,1 1 0,-1 0 0,1-1 0,-1 1 0,1 0 0,-1-1 0,1 1 0,0 0 0,-1-1 0,1 1 0,-1 0 0,1 0 0,-1 0 0,1 0 0,0 0 0,-1 0 0,1-1 0,1 2 0,-1-1 0,0 1 0,0 0 0,0 0 0,0 0 0,0 0 0,-1 0 0,1 0 0,0 0 0,0 0 0,-1 0 0,1 0 0,-1 0 0,1 0 0,0 2 0,13 52 0,-13-50 0,3 16-91,1 5 135,0 0 1,2 0 0,1 0-1,14 30 1,-19-50-71,0 0 0,1 0 0,0-1-1,0 1 1,0-1 0,1 0 0,-1 0 0,1 0 0,8 5 0,-9-7-51,0-1 0,0 0-1,0 0 1,1 0 0,-1 0 0,1-1-1,-1 0 1,1 0 0,-1 0 0,1 0-1,0-1 1,-1 0 0,1 0-1,0 0 1,4-1 0,16-4-6749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21.071"/>
    </inkml:context>
    <inkml:brush xml:id="br0">
      <inkml:brushProperty name="width" value="0.05" units="cm"/>
      <inkml:brushProperty name="height" value="0.05" units="cm"/>
    </inkml:brush>
  </inkml:definitions>
  <inkml:trace contextRef="#ctx0" brushRef="#br0">1 401 24575,'1'-34'0,"9"-47"0,0-2 0,-8 30 0,-1 25 0,1 0 0,1-1 0,6-27 0,-5 48 0,-1 8 0,1 17 0,1 32 0,-1 70 0,38 223 0,-11-158-1365,-26-137-5461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21.433"/>
    </inkml:context>
    <inkml:brush xml:id="br0">
      <inkml:brushProperty name="width" value="0.05" units="cm"/>
      <inkml:brushProperty name="height" value="0.05" units="cm"/>
    </inkml:brush>
  </inkml:definitions>
  <inkml:trace contextRef="#ctx0" brushRef="#br0">38 636 24575,'-4'-4'0,"0"-1"0,1 1 0,-1-1 0,1 0 0,0 0 0,0 0 0,1 0 0,0-1 0,0 1 0,0-1 0,0 1 0,0-7 0,2 10 0,-1-1 0,1 1 0,0 0 0,0 0 0,0 0 0,0-1 0,0 1 0,0 0 0,1 0 0,-1 0 0,1 0 0,0-1 0,-1 1 0,1 0 0,0 0 0,0 0 0,1 1 0,-1-1 0,0 0 0,0 0 0,1 0 0,-1 1 0,1-1 0,0 1 0,-1-1 0,1 1 0,0 0 0,0 0 0,0 0 0,0 0 0,0 0 0,0 0 0,4-1 0,16-2 0,1 1 0,0 0 0,0 2 0,0 1 0,25 3 0,2-2 0,42 0 0,1-4 0,168-28 0,-259 30 0,0 1 0,0 0 0,0-1 0,0 1 0,0 0 0,0 0 0,0 0 0,0 0 0,0 0 0,0 1 0,0-1 0,0 1 0,0-1 0,0 1 0,0 0 0,2 1 0,-3-1 0,0 0 0,0 0 0,0 0 0,0 0 0,0 0 0,0 0 0,0 1 0,0-1 0,0 0 0,-1 1 0,1-1 0,-1 0 0,1 1 0,-1-1 0,1 1 0,-1-1 0,0 3 0,1 6 0,-2 1 0,0-1 0,0 0 0,0 0 0,-5 15 0,-1 6 0,3 6 60,-1 65 0,6-87-246,0 0 1,1 0-1,0-1 0,1 1 1,1-1-1,0 0 1,9 19-1,-3-13-6640</inkml:trace>
  <inkml:trace contextRef="#ctx0" brushRef="#br0" timeOffset="1">940 90 24575,'0'-9'0,"-5"-8"0,-1-6 0,-5 2 0,-5 8 0,1 6-8191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22.307"/>
    </inkml:context>
    <inkml:brush xml:id="br0">
      <inkml:brushProperty name="width" value="0.05" units="cm"/>
      <inkml:brushProperty name="height" value="0.05" units="cm"/>
    </inkml:brush>
  </inkml:definitions>
  <inkml:trace contextRef="#ctx0" brushRef="#br0">85 218 24575,'-1'9'0,"-1"0"0,0-1 0,0 1 0,-1 0 0,0-1 0,-6 13 0,-4 12 0,10-23 0,0 0 0,1 1 0,0-1 0,1 0 0,0 1 0,1-1 0,0 1 0,0-1 0,1 0 0,1 1 0,-1-1 0,6 16 0,-5-22 0,-1 1 0,1-1 0,1 0 0,-1 1 0,0-1 0,1 0 0,0 0 0,0-1 0,0 1 0,0-1 0,1 1 0,-1-1 0,1 0 0,0 0 0,0-1 0,0 1 0,0-1 0,1 0 0,-1 0 0,1 0 0,-1-1 0,1 1 0,-1-1 0,1 0 0,0 0 0,0-1 0,0 0 0,-1 0 0,7 0 0,-6-1 0,0 0 0,0 0 0,0 0 0,0-1 0,0 0 0,0 0 0,0 0 0,0 0 0,0-1 0,-1 0 0,0 0 0,1 0 0,-1-1 0,0 1 0,-1-1 0,1 0 0,-1 0 0,1 0 0,-1 0 0,0-1 0,-1 0 0,1 1 0,2-10 0,1 0 0,-1 1 0,0-1 0,-1 0 0,-1-1 0,0 1 0,-1 0 0,0-23 0,-3 19 0,0-1 0,-2 0 0,0 0 0,-1 1 0,0-1 0,-2 1 0,0 0 0,-13-23 0,14 30 0,-1 0 0,0 1 0,-1 0 0,0 0 0,0 1 0,-1-1 0,-1 2 0,1-1 0,-1 1 0,-1 0 0,0 1 0,0 0 0,0 1 0,-14-6 0,21 10 0,0 1 0,0 0 0,-1-1 0,1 2 0,-1-1 0,1 0 0,-1 1 0,1-1 0,-1 1 0,1 0 0,-1 0 0,1 1 0,-1-1 0,1 1 0,-1-1 0,1 1 0,0 0 0,-1 1 0,1-1 0,0 0 0,0 1 0,0 0 0,0 0 0,-4 3 0,4-3 0,1 1 0,-1 0 0,1 0 0,0 0 0,0 0 0,0 0 0,1 1 0,-1-1 0,1 1 0,0-1 0,0 1 0,0-1 0,0 1 0,0-1 0,1 1 0,0 0 0,0 0 0,0-1 0,0 1 0,0 0 0,1-1 0,0 1 0,1 4 0,1 2 0,0 0 0,1-1 0,1 0 0,-1 0 0,1 0 0,1 0 0,0-1 0,0 0 0,0 0 0,1 0 0,0-1 0,1 0 0,0 0 0,0-1 0,0 0 0,1-1 0,10 6 0,-12-8 0,-1 0 0,1 0 0,0 0 0,0-1 0,0 0 0,0-1 0,1 1 0,-1-1 0,0-1 0,1 1 0,-1-1 0,0-1 0,1 1 0,-1-1 0,0 0 0,0-1 0,1 0 0,-1 0 0,-1-1 0,1 1 0,0-2 0,-1 1 0,1-1 0,8-6 0,125-109 0,-135 116 0,-1 0 0,0-1 0,1 1 0,0 1 0,0-1 0,0 1 0,0 0 0,0 0 0,0 0 0,0 1 0,1-1 0,-1 1 0,11 0 0,-13 1 0,1 1 0,0-1 0,-1 1 0,1 0 0,-1 1 0,1-1 0,-1 0 0,0 1 0,1 0 0,-1 0 0,0 0 0,0 0 0,0 0 0,0 1 0,-1-1 0,1 1 0,-1 0 0,1-1 0,-1 1 0,0 0 0,2 5 0,4 8 0,0 2 0,-2-1 0,0 1 0,-1 0 0,0 1 0,3 34 0,-2-16 0,-2-4 0,-3-17 0,1 0 0,1 1 0,1-1 0,8 24 0,-11-37 0,0 0 0,0-1 0,0 0 0,1 1 0,-1-1 0,0 0 0,1 1 0,0-1 0,-1 0 0,1 0 0,0 0 0,0-1 0,0 1 0,0 0 0,1-1 0,-1 1 0,0-1 0,1 0 0,-1 0 0,1 0 0,-1 0 0,1 0 0,-1 0 0,1-1 0,0 1 0,-1-1 0,1 0 0,0 0 0,0 0 0,-1 0 0,1 0 0,0 0 0,-1-1 0,4 0 0,1-2 0,0 0 0,0 0 0,0-1 0,0 0 0,0 0 0,-1 0 0,1-1 0,-1 0 0,0 0 0,-1-1 0,1 1 0,-1-1 0,6-9 0,6-10 0,-1 0 0,13-30 0,-6 7 0,-13 25 0,22-38 0,-31 61 0,-1 0 0,0-1 0,0 1 0,0 0 0,1 0 0,-1-1 0,0 1 0,0 0 0,1 0 0,-1 0 0,0 0 0,0-1 0,1 1 0,-1 0 0,0 0 0,1 0 0,-1 0 0,0 0 0,1 0 0,-1 0 0,0 0 0,0 0 0,1 0 0,-1 0 0,0 0 0,1 0 0,-1 0 0,0 0 0,1 0 0,-1 0 0,0 0 0,1 0 0,-1 0 0,0 0 0,0 1 0,1-1 0,-1 0 0,0 0 0,0 0 0,1 1 0,-1-1 0,0 0 0,0 0 0,1 1 0,-1-1 0,0 0 0,0 0 0,0 1 0,0-1 0,0 0 0,1 0 0,-1 1 0,0-1 0,0 0 0,0 1 0,0-1 0,0 0 0,0 1 0,0 0 0,9 26 0,-7-21 0,7 21 0,1-1 0,1 1 0,21 34 0,-23-46 0,0-1 0,2 0 0,-1-1 0,2 0 0,-1-1 0,2 0 0,15 11 0,-23-20-68,0 0 0,0 0-1,1 0 1,-1-1 0,1 0 0,-1 0-1,1 0 1,0-1 0,-1 0 0,1 0-1,0 0 1,0-1 0,0 0 0,0 0-1,0 0 1,0-1 0,0 0-1,-1 0 1,9-3 0,9-2-6758</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22.649"/>
    </inkml:context>
    <inkml:brush xml:id="br0">
      <inkml:brushProperty name="width" value="0.05" units="cm"/>
      <inkml:brushProperty name="height" value="0.05" units="cm"/>
    </inkml:brush>
  </inkml:definitions>
  <inkml:trace contextRef="#ctx0" brushRef="#br0">1 0 24575,'0'5'0,"5"1"0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28:22.586"/>
    </inkml:context>
    <inkml:brush xml:id="br0">
      <inkml:brushProperty name="width" value="0.05" units="cm"/>
      <inkml:brushProperty name="height" value="0.05" units="cm"/>
    </inkml:brush>
  </inkml:definitions>
  <inkml:trace contextRef="#ctx0" brushRef="#br0">0 1 24575,'0'0'-8191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39.523"/>
    </inkml:context>
    <inkml:brush xml:id="br0">
      <inkml:brushProperty name="width" value="0.05" units="cm"/>
      <inkml:brushProperty name="height" value="0.05" units="cm"/>
    </inkml:brush>
  </inkml:definitions>
  <inkml:trace contextRef="#ctx0" brushRef="#br0">26 1 24575,'-2'0'0,"1"0"0,-1 1 0,1-1 0,-1 1 0,0-1 0,1 1 0,-1 0 0,1-1 0,0 1 0,-1 0 0,1 0 0,-2 2 0,2-3 0,1 0 0,0 0 0,0 1 0,-1-1 0,1 0 0,0 0 0,0 1 0,-1-1 0,1 0 0,0 0 0,0 1 0,0-1 0,0 0 0,0 1 0,-1-1 0,1 0 0,0 1 0,0-1 0,0 0 0,0 1 0,0-1 0,0 0 0,0 1 0,0-1 0,0 0 0,0 1 0,0-1 0,0 0 0,0 1 0,0-1 0,0 0 0,1 1 0,-1-1 0,0 0 0,0 1 0,0-1 0,0 0 0,1 0 0,-1 1 0,0-1 0,0 0 0,1 0 0,-1 1 0,0-1 0,0 0 0,1 0 0,-1 0 0,0 1 0,1-1 0,-1 0 0,0 0 0,1 0 0,-1 0 0,0 0 0,1 0 0,-1 0 0,0 0 0,1 0 0,-1 0 0,0 0 0,1 0 0,-1 0 0,0 0 0,1 0 0,471 64 0,-134-23 0,-147-11 0,412 52 0,-576-79 0,51 2 0,-72-5 0,1-1 0,-1 1 0,0-1 0,0 0 0,0-1 0,0 1 0,0-1 0,-1 0 0,12-6 0,-4 3 0,-18 16 0,-3 4 0,3 1 0,1 0 0,0 0 0,1 1 0,0-1 0,1 29 0,6 85 0,-4-124 0,26 201 0,-15-144 0,-3 0 0,-3 1 0,-4 92 0,-23 31 0,-5 63 0,-3 71 0,18-247 0,-4-1 0,-32 92 0,27-99 0,-18 108 0,35-149 0,-2-1 0,-10 28 0,16-51 0,-1 0 0,0 1 0,0-1 0,0 0 0,0-1 0,0 1 0,0 0 0,0 0 0,0 0 0,0 0 0,0-1 0,0 1 0,-1-1 0,1 1 0,0-1 0,0 1 0,-1-1 0,1 0 0,0 1 0,-1-1 0,1 0 0,0 0 0,-2 0 0,-37-2 0,27 1 0,-392-5 0,260 7 0,-31 13 0,-5 0 0,153-14 0,0-1 0,0-1 0,0-1 0,0-2 0,-38-10 0,40 2 0,21 11 0,1 0 0,-1 0 0,1 0 0,-1 0 0,0 0 0,0 1 0,-5-1 0,-10 1 0,6-2 0,37-6 0,-20 8 0,12-4 0,0-1 0,-1 0 0,0 0 0,20-14 0,-32 19 0,0-1 0,1 1 0,-1-1 0,0 0 0,-1 0 0,1 0 0,0 0 0,-1 0 0,1 0 0,-1-1 0,1 1 0,-1 0 0,0-1 0,1-3 0,-1 3 0,-1 1 0,0 0 0,0 0 0,-1 0 0,1 0 0,0 0 0,-1 0 0,1-1 0,-1 1 0,0 0 0,1 0 0,-1 0 0,0 1 0,0-1 0,-1 0 0,1 0 0,0 0 0,-1 1 0,1-1 0,0 1 0,-3-3 0,-1 0 0,0 1 0,-1-1 0,1 1 0,-1 0 0,1 0 0,-1 0 0,0 1 0,0 0 0,0 0 0,0 1 0,-1-1 0,1 1 0,0 1 0,0-1 0,-1 1 0,1 0 0,-1 1 0,-9 1 0,-3 1 0,0 1 0,0 0 0,0 2 0,-33 14 0,45-16 0,-1 0 0,1 0 0,-1 1 0,1 0 0,1 1 0,-1 0 0,1 0 0,0 0 0,0 0 0,1 1 0,0 0 0,0 0 0,0 1 0,-3 8 0,6-13 0,1 1 0,-1 0 0,1 0 0,0 0 0,0 0 0,0 0 0,1 0 0,-1 0 0,1 0 0,0 0 0,0 0 0,1 0 0,-1 0 0,1 1 0,0-1 0,0-1 0,0 1 0,0 0 0,1 0 0,-1 0 0,1-1 0,0 1 0,0-1 0,1 1 0,-1-1 0,1 0 0,0 0 0,-1 0 0,1 0 0,1 0 0,4 3 0,-1-2 0,0-1 0,0 0 0,0 0 0,0 0 0,1-1 0,-1 0 0,1 0 0,-1-1 0,1 0 0,0 0 0,10-1 0,-8 0 0,-1 0 0,1-1 0,-1 0 0,0 0 0,0-1 0,1-1 0,-1 1 0,-1-1 0,10-5 0,-15 7 0,0-1 0,0 0 0,-1 0 0,1 0 0,0 0 0,-1 0 0,0-1 0,1 1 0,-1-1 0,0 1 0,0-1 0,-1 0 0,1 0 0,0 0 0,-1 0 0,0 0 0,0 0 0,0 0 0,0-1 0,0 1 0,0 0 0,-1 0 0,0-1 0,0 1 0,0 0 0,0-1 0,0 1 0,-2-5 0,1 3 0,0-1 0,-1 1 0,0 0 0,0 0 0,0 1 0,-1-1 0,0 0 0,0 1 0,0-1 0,0 1 0,-1 0 0,1 0 0,-1 1 0,0-1 0,0 1 0,-1 0 0,-5-4 0,39 58 0,-28-49 0,0 1 0,-1-1 0,1 1 0,-1-1 0,0 1 0,1-1 0,-1 1 0,0-1 0,-1 1 0,1-1 0,0 1 0,-1-1 0,1 1 0,-1-1 0,0 1 0,0-1 0,0 1 0,0-1 0,0 0 0,-2 3 0,0-2 0,0 1 0,-1-1 0,1 1 0,-1-1 0,1 0 0,-1-1 0,0 1 0,0-1 0,0 1 0,-7 1 0,3 0 0,0-1 0,0-1 0,0 0 0,0 0 0,-1-1 0,1 0 0,0 0 0,-1 0 0,1-1 0,-1-1 0,1 0 0,-11-2 0,17 3 0,-1-1 0,0 0 0,1 0 0,-1 0 0,1 0 0,0 0 0,-1-1 0,1 1 0,0-1 0,0 1 0,0-1 0,0 0 0,0 0 0,0 0 0,0 0 0,-2-4 0,3 4 0,0 0 0,1 0 0,-1-1 0,1 1 0,-1 0 0,1 0 0,0 0 0,0 0 0,0 0 0,0 0 0,0-1 0,1 1 0,-1 0 0,0 0 0,1 0 0,1-4 0,2-2 0,1 0 0,-1 0 0,1 0 0,1 1 0,-1 0 0,1 0 0,1 0 0,9-8 0,-4 5 0,0 1 0,1 0 0,0 0 0,0 1 0,25-10 0,-32 15 0,-1 1 0,1 0 0,1 0 0,-1 1 0,0 0 0,0 0 0,0 0 0,1 1 0,-1 0 0,0 0 0,1 1 0,-1-1 0,0 1 0,0 1 0,0-1 0,12 5 0,-16-5 0,0 0 0,0 0 0,1 0 0,-1 1 0,0-1 0,0 1 0,0-1 0,0 1 0,0 0 0,-1 0 0,1 0 0,0-1 0,-1 2 0,1-1 0,-1 0 0,0 0 0,0 0 0,0 1 0,0-1 0,0 0 0,0 1 0,-1-1 0,1 1 0,-1-1 0,0 1 0,0-1 0,0 1 0,0-1 0,0 1 0,0-1 0,0 1 0,-1-1 0,0 1 0,1-1 0,-1 1 0,0-1 0,0 0 0,-2 3 0,0 3 0,-1-2 0,0 1 0,-1 0 0,1-1 0,-1 0 0,-1 0 0,1-1 0,-1 1 0,0-1 0,0 0 0,-9 5 0,6-5 0,-1-1 0,1 0 0,-1 0 0,-1-1 0,-18 3 0,26-5 0,-1 0 0,0-1 0,0 1 0,0-1 0,1 0 0,-1 0 0,0 0 0,0-1 0,1 1 0,-1-1 0,0 0 0,1 0 0,-1 0 0,0-1 0,1 1 0,0-1 0,-1 0 0,-5-4 0,8 5 0,0 0 0,0 0 0,0 0 0,1 0 0,-1 0 0,0 0 0,0 0 0,1 0 0,-1 0 0,1 0 0,-1 0 0,1 0 0,0-1 0,-1 1 0,1 0 0,0 0 0,0-1 0,0 1 0,0 0 0,0 0 0,0-1 0,0 1 0,0 0 0,0 0 0,1-1 0,-1 1 0,0 0 0,1 0 0,-1 0 0,1 0 0,0 0 0,-1-1 0,1 1 0,0 0 0,0 0 0,-1 1 0,1-1 0,0 0 0,0 0 0,0 0 0,0 0 0,0 1 0,0-1 0,2 0 0,1-2 0,0 0 0,1 1 0,0-1 0,-1 1 0,1 0 0,0 1 0,0-1 0,0 1 0,6-1 0,-9 2 0,-1-1 0,1 1 0,0 0 0,-1 0 0,1 0 0,-1 0 0,1 0 0,-1 0 0,1 0 0,-1 0 0,1 1 0,0-1 0,-1 1 0,0-1 0,1 1 0,-1-1 0,1 1 0,-1 0 0,0 0 0,1 0 0,-1 0 0,0 0 0,0 0 0,0 0 0,0 0 0,0 0 0,0 0 0,0 1 0,0-1 0,0 0 0,0 1 0,-1-1 0,1 1 0,-1-1 0,1 1 0,-1-1 0,1 3 0,-1-2 0,-1 0 0,1 0 0,0 0 0,-1 0 0,0 0 0,1 0 0,-1 0 0,0 0 0,0 0 0,0 0 0,0-1 0,0 1 0,-1 0 0,1 0 0,0-1 0,-1 1 0,1-1 0,-1 0 0,0 1 0,1-1 0,-1 0 0,0 0 0,0 0 0,0 0 0,0 0 0,0 0 0,-4 0 0,-1 1 0,0 0 0,-1-1 0,0 1 0,1-2 0,-1 1 0,-10-2 0,15 1 0,1 0 0,-1 0 0,1 0 0,-1-1 0,1 1 0,0-1 0,-1 0 0,1 0 0,0 1 0,0-2 0,-1 1 0,1 0 0,0 0 0,0-1 0,0 1 0,0-1 0,1 1 0,-1-1 0,0 0 0,1 0 0,-1 0 0,1 0 0,-2-3 0,2 4 0,1 0 0,0-1 0,-1 1 0,1 0 0,0-1 0,0 1 0,0 0 0,0-1 0,0 1 0,0 0 0,1 0 0,-1-1 0,0 1 0,1 0 0,-1 0 0,0-1 0,1 1 0,0 0 0,-1 0 0,1 0 0,0 0 0,-1 0 0,1-1 0,0 2 0,0-1 0,0 0 0,0 0 0,0 0 0,0 0 0,2-1 0,-1 1 0,-1 0 0,1 0 0,0 0 0,-1 1 0,1-1 0,0 0 0,0 1 0,-1-1 0,1 1 0,0-1 0,0 1 0,0 0 0,0 0 0,-1 0 0,1 0 0,0 0 0,0 0 0,0 1 0,0-1 0,2 1 0,-4-1-30,0 0 0,0 0-1,0 0 1,0 1 0,0-1-1,0 0 1,0 0 0,0 0-1,0 0 1,0 0 0,0 0-1,0 0 1,-1 0 0,1 0-1,0 0 1,0 0-1,0 0 1,0 1 0,0-1-1,0 0 1,0 0 0,0 0-1,0 0 1,0 0 0,0 0-1,0 0 1,0 0 0,0 0-1,0 0 1,0 1 0,0-1-1,0 0 1,0 0 0,0 0-1,0 0 1,0 0 0,0 0-1,0 0 1,0 0 0,0 0-1,1 1 1,-1-1 0,0 0-1,0 0 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0.789"/>
    </inkml:context>
    <inkml:brush xml:id="br0">
      <inkml:brushProperty name="width" value="0.05" units="cm"/>
      <inkml:brushProperty name="height" value="0.05" units="cm"/>
    </inkml:brush>
  </inkml:definitions>
  <inkml:trace contextRef="#ctx0" brushRef="#br0">31 5 24575,'15'-2'0,"-14"1"0,0 1 0,0 0 0,0 0 0,0-1 0,0 1 0,-1 0 0,1 0 0,0 0 0,0 0 0,0 0 0,0 0 0,0 0 0,0 0 0,0 0 0,0 0 0,0 1 0,0-1 0,0 0 0,0 1 0,-1-1 0,1 1 0,0-1 0,0 1 0,0-1 0,-1 1 0,1-1 0,0 1 0,-1 0 0,1-1 0,0 1 0,-1 0 0,1 0 0,-1-1 0,1 1 0,-1 0 0,1 0 0,-1 0 0,1 1 0,0 6 0,1 0 0,-1 0 0,0 0 0,-1 0 0,0 0 0,0 0 0,-1 1 0,0-1 0,0 0 0,-5 14 0,-1 13 0,-3 118 0,10-151 11,0 1 0,-1 0 0,1 0 0,-1 0 0,0-1 0,0 1-1,0 0 1,0-1 0,0 1 0,-3 3 0,3-5-70,1 0-1,-1 0 1,0 0-1,0 0 1,0 0 0,0 0-1,0-1 1,-1 1-1,1 0 1,0-1 0,0 1-1,0-1 1,-1 1-1,1-1 1,0 0 0,0 1-1,-1-1 1,1 0-1,0 0 1,-1 0 0,1 0-1,0 0 1,0 0-1,-2-1 1,-12-2-6767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6.810"/>
    </inkml:context>
    <inkml:brush xml:id="br0">
      <inkml:brushProperty name="width" value="0.1" units="cm"/>
      <inkml:brushProperty name="height" value="0.1" units="cm"/>
      <inkml:brushProperty name="color" value="#AE198D"/>
      <inkml:brushProperty name="inkEffects" value="galaxy"/>
      <inkml:brushProperty name="anchorX" value="-24234.27344"/>
      <inkml:brushProperty name="anchorY" value="-17490.92969"/>
      <inkml:brushProperty name="scaleFactor" value="0.5"/>
    </inkml:brush>
  </inkml:definitions>
  <inkml:trace contextRef="#ctx0" brushRef="#br0">11 67 24575,'0'0'0,"-4"0"0,-3-6 0,7 1 0,7-1 0,6 2 0,11 0 0,11 2 0,13 1 0,12 0 0,10 1 0,12 1 0,10-1 0,13 0 0,12 0 0,3 0 0,6 1 0,-1-1 0,-2 0 0,-10 0 0,-9 0 0,-13 0 0,-13 0 0,-15 0 0,-13-6 0,-21 1 0,-19-1 0,-16 1 0,-11 2 0,-8 1 0,-3-5 0,2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1.150"/>
    </inkml:context>
    <inkml:brush xml:id="br0">
      <inkml:brushProperty name="width" value="0.05" units="cm"/>
      <inkml:brushProperty name="height" value="0.05" units="cm"/>
    </inkml:brush>
  </inkml:definitions>
  <inkml:trace contextRef="#ctx0" brushRef="#br0">10 36 24575,'-4'-14'0,"-1"-5"0,9 16 0,9 8 0,3 3 14,-1 1-1,0 1 0,-1 1 0,0 0 1,0 1-1,-2 0 0,1 1 1,11 16-1,-2 2-508,-1 0 0,30 60 0,-46-80-6331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1.509"/>
    </inkml:context>
    <inkml:brush xml:id="br0">
      <inkml:brushProperty name="width" value="0.05" units="cm"/>
      <inkml:brushProperty name="height" value="0.05" units="cm"/>
    </inkml:brush>
  </inkml:definitions>
  <inkml:trace contextRef="#ctx0" brushRef="#br0">1 5 24575,'14'-2'0,"-13"1"0,0 1 0,-1 0 0,1 0 0,0-1 0,0 1 0,0 0 0,0 0 0,0 0 0,0 0 0,0 0 0,0 0 0,-1 0 0,1 0 0,0 0 0,0 1 0,0-1 0,0 0 0,0 1 0,-1-1 0,1 0 0,0 1 0,0-1 0,0 1 0,-1-1 0,1 1 0,0 0 0,-1-1 0,1 1 0,0 0 0,-1-1 0,1 1 0,-1 0 0,1 0 0,-1-1 0,0 1 0,1 0 0,-1 0 0,1 1 0,2 7 0,0 0 0,0 0 0,-1 0 0,0 0 0,-1 0 0,1 15 0,-4 61 0,0-37 0,1 21 0,2 99 0,3-141-1365,2-7-5461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1.852"/>
    </inkml:context>
    <inkml:brush xml:id="br0">
      <inkml:brushProperty name="width" value="0.05" units="cm"/>
      <inkml:brushProperty name="height" value="0.05" units="cm"/>
    </inkml:brush>
  </inkml:definitions>
  <inkml:trace contextRef="#ctx0" brushRef="#br0">85 0 24575,'-1'7'0,"-1"-1"0,1 0 0,-1 0 0,0 0 0,-1 0 0,0 0 0,1 0 0,-6 6 0,-1 5 0,7-13 0,-10 19 0,2 1 0,-10 31 0,18-49 0,0 1 0,1-1 0,0 1 0,0 0 0,0 0 0,1 0 0,0-1 0,1 1 0,-1 0 0,1 0 0,0 0 0,1-1 0,4 13 0,-5-16 0,1-1 0,-1 1 0,1-1 0,0 1 0,-1-1 0,1 0 0,0 0 0,0 1 0,1-1 0,-1-1 0,0 1 0,1 0 0,-1-1 0,1 1 0,-1-1 0,5 2 0,-1-1 0,0-1 0,-1 1 0,1-1 0,0-1 0,0 1 0,-1-1 0,1 0 0,7-1 0,-5 1 0,1-2 0,-1 1 0,1-1 0,-1 0 0,0-1 0,0 0 0,0-1 0,0 1 0,0-1 0,-1-1 0,10-7 0,-13 8 0,0 0 0,-1 0 0,1-1 0,-1 1 0,0-1 0,0 0 0,-1 0 0,0 0 0,0 0 0,0-1 0,0 1 0,-1 0 0,0-1 0,0 1 0,0-1 0,-1 1 0,0-1 0,0 1 0,0-1 0,-1 0 0,0 1 0,0-1 0,-2-7 0,1 6 0,-1-1 0,0 0 0,0 1 0,0 0 0,-1 0 0,0 0 0,0 0 0,-1 0 0,0 1 0,0 0 0,-1 0 0,1 0 0,-1 1 0,0 0 0,-12-8 0,17 13-65,-1-1 0,1 0 0,-1 0 0,1 0 0,-1 1 0,0-1 0,1 1 0,-1-1 0,1 1 0,-1 0 0,0 0 0,0 0 0,1 0 0,-1 0 0,0 0 0,1 0 0,-1 0 0,0 1 0,1-1 0,-3 1 0,-7 6-6761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2.225"/>
    </inkml:context>
    <inkml:brush xml:id="br0">
      <inkml:brushProperty name="width" value="0.05" units="cm"/>
      <inkml:brushProperty name="height" value="0.05" units="cm"/>
    </inkml:brush>
  </inkml:definitions>
  <inkml:trace contextRef="#ctx0" brushRef="#br0">60 0 24575,'-5'0'0,"-1"5"0,0 6 0,2 5 0,0 6 0,2 2 0,1 3 0,1 6 0,0 2 0,0-1 0,0-1 0,0-1 0,0-2 0,-4-6 0,-2-3 0,-4-9 0,-1-11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2.554"/>
    </inkml:context>
    <inkml:brush xml:id="br0">
      <inkml:brushProperty name="width" value="0.05" units="cm"/>
      <inkml:brushProperty name="height" value="0.05" units="cm"/>
    </inkml:brush>
  </inkml:definitions>
  <inkml:trace contextRef="#ctx0" brushRef="#br0">1 97 24575,'2'-3'0,"1"0"0,-1-1 0,1 1 0,-1 0 0,0-1 0,-1 1 0,1-1 0,2-6 0,11-20 0,-15 29 0,0 1 0,1 0 0,-1-1 0,0 1 0,0 0 0,1 0 0,-1-1 0,0 1 0,0 0 0,1 0 0,-1-1 0,0 1 0,1 0 0,-1 0 0,0 0 0,1 0 0,-1-1 0,0 1 0,1 0 0,-1 0 0,1 0 0,-1 0 0,0 0 0,1 0 0,-1 0 0,0 0 0,1 0 0,-1 0 0,1 0 0,-1 0 0,0 0 0,1 1 0,-1-1 0,0 0 0,1 0 0,-1 0 0,0 0 0,1 1 0,-1-1 0,0 0 0,0 0 0,1 1 0,-1-1 0,0 0 0,1 0 0,-1 1 0,0-1 0,0 0 0,0 1 0,0-1 0,1 0 0,-1 1 0,0-1 0,0 0 0,0 1 0,0-1 0,0 0 0,0 1 0,0-1 0,0 1 0,0-1 0,0 0 0,0 1 0,0 0 0,4 28 0,-2 19 0,-2-19 0,2 0 0,5 31 0,-5-51 0,0-1 0,0 0 0,1 0 0,0 0 0,0 0 0,1 0 0,0-1 0,0 1 0,1-1 0,0 0 0,10 10 0,-12-14 0,0 0 0,0-1 0,0 0 0,0 0 0,0 0 0,0 0 0,0 0 0,1 0 0,-1-1 0,1 0 0,0 0 0,-1 0 0,1 0 0,0 0 0,-1-1 0,1 1 0,0-1 0,0 0 0,-1 0 0,1-1 0,0 1 0,0-1 0,-1 0 0,1 0 0,-1 0 0,1 0 0,0-1 0,-1 1 0,0-1 0,1 0 0,-1 0 0,4-3 0,1-2 0,1 1 0,-2-1 0,1-1 0,-1 1 0,0-1 0,-1 0 0,0-1 0,0 0 0,-1 0 0,8-17 0,-5 6 30,-1-1 0,-1 0 0,5-26 0,-10 39-144,0 1 0,0-1-1,-1 0 1,0 1 0,-1-1 0,1 0-1,-1 1 1,-1-1 0,0 1 0,0-1-1,0 1 1,-6-12 0,-3 1-6712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2.915"/>
    </inkml:context>
    <inkml:brush xml:id="br0">
      <inkml:brushProperty name="width" value="0.05" units="cm"/>
      <inkml:brushProperty name="height" value="0.05" units="cm"/>
    </inkml:brush>
  </inkml:definitions>
  <inkml:trace contextRef="#ctx0" brushRef="#br0">216 1 24575,'-8'0'0,"0"1"0,0 0 0,0 1 0,0 0 0,0 0 0,0 0 0,1 1 0,-1 0 0,1 1 0,0 0 0,0 0 0,0 0 0,0 1 0,1 0 0,0 1 0,0-1 0,0 1 0,1 0 0,0 0 0,0 1 0,0 0 0,-3 7 0,-1 1 0,1 1 0,0 1 0,2-1 0,0 1 0,0 0 0,2 1 0,0-1 0,1 1 0,0 20 0,3-30 0,0 0 0,1-1 0,0 1 0,1 0 0,0-1 0,0 1 0,0-1 0,1 1 0,0-1 0,1 0 0,-1 0 0,1-1 0,1 1 0,-1-1 0,1 0 0,0 0 0,1 0 0,-1-1 0,1 0 0,0 0 0,1 0 0,9 5 0,-11-7 0,0 0 0,1 0 0,-1 0 0,1-1 0,0 0 0,0 0 0,0-1 0,0 1 0,0-1 0,0 0 0,0-1 0,0 0 0,0 0 0,1 0 0,-1 0 0,0-1 0,0 0 0,0-1 0,0 1 0,0-1 0,0 0 0,-1-1 0,1 1 0,-1-1 0,1 0 0,-1-1 0,0 1 0,7-8 0,-8 9 0,-1-1 0,-1 0 0,1 0 0,0 0 0,-1-1 0,0 1 0,1-1 0,-1 1 0,-1-1 0,1 0 0,0 0 0,-1 0 0,0 0 0,0 0 0,0 0 0,0 0 0,-1 0 0,0-5 0,0 4 0,-1 0 0,0 0 0,0-1 0,-1 1 0,1 0 0,-1 0 0,0 0 0,-1 1 0,1-1 0,-1 0 0,0 1 0,-5-6 0,-1 0 0,0 0 0,0 1 0,-1 1 0,0-1 0,-1 2 0,0-1 0,0 2 0,-1-1 0,1 2 0,-19-7 0,10 5 0,38 11 0,4 2 0,11 0-682,50 4-1,-42-7-6143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3.678"/>
    </inkml:context>
    <inkml:brush xml:id="br0">
      <inkml:brushProperty name="width" value="0.05" units="cm"/>
      <inkml:brushProperty name="height" value="0.05" units="cm"/>
    </inkml:brush>
  </inkml:definitions>
  <inkml:trace contextRef="#ctx0" brushRef="#br0">1 1 24575,'4'-1'0,"1"1"0,-1 0 0,1 1 0,-1-1 0,0 1 0,1 0 0,-1 0 0,0 0 0,8 4 0,-11-4 0,1 0 0,-1 0 0,1 1 0,-1-1 0,0 1 0,1-1 0,-1 1 0,0 0 0,0-1 0,0 1 0,0 0 0,0 0 0,-1 0 0,1 0 0,-1 0 0,1 0 0,-1 0 0,1 0 0,-1 0 0,0 0 0,0 0 0,0 0 0,-1 4 0,-4 59 0,2-43 0,1 0 0,1 0 0,1 0 0,5 45 0,-4-62 0,0 1 0,1-1 0,0 0 0,0 1 0,0-1 0,0 0 0,1 0 0,0 0 0,0-1 0,0 1 0,1-1 0,-1 0 0,1 1 0,0-2 0,1 1 0,-1 0 0,0-1 0,1 0 0,0 0 0,0 0 0,0-1 0,0 1 0,0-1 0,10 2 0,2 0 15,-1-1 0,0 0 0,1-2 0,0 0 0,-1-1 0,1 0 0,19-4 0,-2-1-510,0-2 0,46-16 0,-51 13-6331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4.068"/>
    </inkml:context>
    <inkml:brush xml:id="br0">
      <inkml:brushProperty name="width" value="0.05" units="cm"/>
      <inkml:brushProperty name="height" value="0.05" units="cm"/>
    </inkml:brush>
  </inkml:definitions>
  <inkml:trace contextRef="#ctx0" brushRef="#br0">83 1 24575,'0'0'0,"1"0"0,-1 0 0,1 0 0,-1 0 0,0 0 0,1 0 0,-1 0 0,0 0 0,1 0 0,-1 0 0,1 0 0,-1 0 0,0 0 0,1 0 0,-1 0 0,0 1 0,1-1 0,-1 0 0,0 0 0,1 0 0,-1 0 0,0 1 0,1-1 0,-1 0 0,0 1 0,0-1 0,1 0 0,-1 0 0,0 1 0,0-1 0,0 0 0,1 1 0,-1-1 0,0 0 0,0 1 0,0-1 0,0 1 0,0-1 0,0 0 0,0 1 0,0-1 0,0 0 0,0 1 0,0-1 0,0 1 0,0-1 0,0 0 0,0 1 0,0-1 0,0 0 0,0 1 0,-1-1 0,1 0 0,0 1 0,0-1 0,-1 1 0,-13 21 0,12-20 0,-1 2 0,-8 9 0,0 1 0,2 0 0,-1 1 0,2 0 0,-8 19 0,14-30 0,1 0 0,-1-1 0,1 1 0,1 1 0,-1-1 0,0 0 0,1 0 0,0 0 0,0 0 0,0 0 0,1 0 0,-1 0 0,1 1 0,0-1 0,0 0 0,0-1 0,1 1 0,-1 0 0,1 0 0,0 0 0,0-1 0,1 1 0,-1-1 0,1 0 0,-1 0 0,1 0 0,6 5 0,-4-3 0,1-2 0,0 1 0,-1-1 0,1 1 0,0-2 0,1 1 0,-1-1 0,0 0 0,1 0 0,-1 0 0,1-1 0,0 0 0,-1-1 0,1 1 0,0-1 0,0-1 0,-1 1 0,1-1 0,0 0 0,-1-1 0,11-3 0,-11 4 0,-1-1 0,0-1 0,0 1 0,0-1 0,-1 1 0,1-1 0,-1-1 0,1 1 0,-1 0 0,0-1 0,0 0 0,-1 0 0,1 0 0,-1-1 0,0 1 0,0-1 0,0 0 0,0 0 0,-1 0 0,0 0 0,0 0 0,-1 0 0,1-1 0,-1 1 0,0 0 0,-1-1 0,1-5 0,-1 5 10,-1 0 0,0 1 0,0-1 0,0 0 0,-1 1 0,1-1 0,-1 1 0,-1 0 0,1-1 0,-1 1 0,-5-8 0,1 4-307,-1-1 0,1 1 0,-2 0 0,-13-11 0,-2 2-6529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4.461"/>
    </inkml:context>
    <inkml:brush xml:id="br0">
      <inkml:brushProperty name="width" value="0.05" units="cm"/>
      <inkml:brushProperty name="height" value="0.05" units="cm"/>
    </inkml:brush>
  </inkml:definitions>
  <inkml:trace contextRef="#ctx0" brushRef="#br0">113 13 24575,'0'-4'0,"-5"-3"0,-6 6 0,-5 7 0,-1 7 0,-2 2 0,3 3 0,3 2 0,5 3 0,3 3 0,2 0 0,7 2 0,12 0 0,8-5 0,4-6 0,-2-6-8191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5.130"/>
    </inkml:context>
    <inkml:brush xml:id="br0">
      <inkml:brushProperty name="width" value="0.05" units="cm"/>
      <inkml:brushProperty name="height" value="0.05" units="cm"/>
    </inkml:brush>
  </inkml:definitions>
  <inkml:trace contextRef="#ctx0" brushRef="#br0">260 243 24575,'0'-2'0,"0"0"0,0 0 0,0 1 0,0-1 0,0 0 0,-1 1 0,1-1 0,0 0 0,-1 0 0,1 1 0,-1-1 0,0 1 0,1-1 0,-1 1 0,0-1 0,0 1 0,0-1 0,0 1 0,0 0 0,0-1 0,0 1 0,-1 0 0,-1-1 0,1 1 0,0 0 0,0 0 0,0 1 0,-1-1 0,1 1 0,0 0 0,0-1 0,-1 1 0,1 0 0,0 0 0,0 1 0,-1-1 0,1 0 0,0 1 0,-3 0 0,-7 3 0,1 1 0,0 0 0,-1 0 0,2 1 0,-13 8 0,18-10 0,-12 7 0,1 1 0,0 1 0,0 0 0,-13 16 0,26-25 0,0-1 0,0 1 0,0 0 0,1 0 0,0 0 0,0 1 0,0-1 0,0 0 0,0 1 0,0 5 0,2-8 0,-1 1 0,1 0 0,0 0 0,0 0 0,1 0 0,-1-1 0,1 1 0,-1 0 0,1 0 0,0-1 0,0 1 0,0 0 0,0-1 0,0 1 0,1-1 0,-1 1 0,1-1 0,2 3 0,1-1 0,-1 0 0,1 0 0,0-1 0,0 1 0,0-1 0,0 0 0,0-1 0,1 1 0,-1-1 0,1 0 0,0-1 0,0 1 0,0-1 0,-1 0 0,1-1 0,12 1 0,-3-1 0,-1-1 0,1 0 0,0-1 0,-1 0 0,26-8 0,-34 7 0,-1 1 0,1-1 0,-1 0 0,0 0 0,0 0 0,0-1 0,-1 0 0,1 0 0,-1 0 0,0 0 0,0-1 0,0 1 0,-1-1 0,1 0 0,-1 0 0,0-1 0,-1 1 0,1 0 0,-1-1 0,0 0 0,-1 0 0,1 1 0,-1-1 0,0 0 0,-1 0 0,1 0 0,-1 0 0,0 0 0,-1 0 0,0 0 0,0 0 0,0 0 0,-3-9 0,4 14 0,0 1 0,-1-1 0,1 0 0,0 1 0,0-1 0,0 0 0,-1 1 0,1-1 0,0 1 0,0-1 0,-1 1 0,1-1 0,-1 1 0,1-1 0,0 1 0,-1-1 0,1 1 0,-1-1 0,1 1 0,-1 0 0,1-1 0,-1 1 0,0 0 0,1-1 0,-1 1 0,1 0 0,-1 0 0,0 0 0,0-1 0,0 2 0,0-1 0,0 1 0,0-1 0,0 1 0,0-1 0,1 1 0,-1-1 0,0 1 0,0 0 0,1-1 0,-1 1 0,0 0 0,1 0 0,-1 0 0,0 1 0,-16 38 0,16-37 0,0 1 0,1 0 0,-1 0 0,1-1 0,0 1 0,0 0 0,1 0 0,-1 0 0,1-1 0,-1 1 0,1 0 0,1-1 0,-1 1 0,0-1 0,1 1 0,-1-1 0,1 0 0,0 1 0,0-1 0,1 0 0,-1 0 0,1-1 0,-1 1 0,1 0 0,0-1 0,0 0 0,6 4 0,-4-3 0,0-1 0,0 1 0,0-1 0,0 0 0,1-1 0,-1 1 0,0-1 0,1 0 0,0-1 0,-1 1 0,1-1 0,-1 0 0,1 0 0,-1-1 0,1 0 0,0 0 0,-1 0 0,6-3 0,-4 2 0,-1-1 0,0 0 0,0 0 0,-1-1 0,1 1 0,-1-1 0,1-1 0,-1 1 0,-1-1 0,1 0 0,-1 0 0,1 0 0,-1-1 0,-1 1 0,1-1 0,-1 0 0,0 0 0,2-7 0,2-10 0,0 0 0,-2 0 0,5-42 0,-5 26 0,-3 26 0,3-14 0,-2 0 0,0-51 0,-6 69 0,-1 10 0,-4 16 0,4 2 12,1 0 0,1 0 0,0 1 0,1-1 0,2 0 0,0 1 0,1-1 0,0 0 0,8 27 0,-7-34-105,1 0 0,0 0 1,1 0-1,0 0 0,0-1 0,1 0 0,1 0 0,0 0 1,0-1-1,1 0 0,1 0 0,-1-1 0,2 0 1,-1-1-1,15 10 0,-2-6-6733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7.164"/>
    </inkml:context>
    <inkml:brush xml:id="br0">
      <inkml:brushProperty name="width" value="0.1" units="cm"/>
      <inkml:brushProperty name="height" value="0.1" units="cm"/>
      <inkml:brushProperty name="color" value="#AE198D"/>
      <inkml:brushProperty name="inkEffects" value="galaxy"/>
      <inkml:brushProperty name="anchorX" value="-26822.35742"/>
      <inkml:brushProperty name="anchorY" value="-18440.69922"/>
      <inkml:brushProperty name="scaleFactor" value="0.5"/>
    </inkml:brush>
  </inkml:definitions>
  <inkml:trace contextRef="#ctx0" brushRef="#br0">0 6 24575,'0'0'0,"0"-5"0,0 4 0,6 1 0,-1 7 0,6 5 0,-1 6 0,-1 4 0,-2 3 0,-3 8 0,4 1 0,-1 5 0,-1 5 0,-2-1 0,-1 3 0,-1-4 0,-1 3 0,4-4 0,1-3 0,0-4 0,-2-3 0,-1-2 0,-1-1 0,0-6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51.319"/>
    </inkml:context>
    <inkml:brush xml:id="br0">
      <inkml:brushProperty name="width" value="0.05" units="cm"/>
      <inkml:brushProperty name="height" value="0.05" units="cm"/>
    </inkml:brush>
  </inkml:definitions>
  <inkml:trace contextRef="#ctx0" brushRef="#br0">3 431 24575,'-1'1'0,"1"0"0,0 0 0,-1-1 0,1 1 0,0 0 0,0 0 0,-1 0 0,1 0 0,0 0 0,0 0 0,0-1 0,0 1 0,0 0 0,0 0 0,0 0 0,1 0 0,-1 0 0,0 0 0,0 0 0,1-1 0,-1 1 0,0 0 0,1 0 0,-1 0 0,1-1 0,0 2 0,19 29 0,-8-14 0,-8-7 0,1 1 0,-1 1 0,-1-1 0,2 14 0,-3-15 0,0 0 0,1-1 0,0 1 0,0-1 0,1 1 0,6 9 0,-10-18 0,1 0 0,-1 0 0,1 0 0,0-1 0,-1 1 0,1 0 0,0-1 0,0 1 0,0 0 0,-1-1 0,1 1 0,0-1 0,0 1 0,0-1 0,0 0 0,0 1 0,0-1 0,0 0 0,0 1 0,0-1 0,0 0 0,0 0 0,0 0 0,0 0 0,1 0 0,2-1 0,-1 0 0,0 0 0,0 0 0,-1 0 0,1 0 0,0 0 0,0-1 0,4-2 0,4-5 0,0-1 0,18-18 0,-27 26 0,281-312 0,-279 310 0,118-139 0,-97 117 0,1 1 0,1 1 0,34-23 0,-39 35-1365,-10 8-5461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4:44:08.813"/>
    </inkml:context>
    <inkml:brush xml:id="br0">
      <inkml:brushProperty name="width" value="0.05" units="cm"/>
      <inkml:brushProperty name="height" value="0.05" units="cm"/>
    </inkml:brush>
  </inkml:definitions>
  <inkml:trace contextRef="#ctx0" brushRef="#br0">1 1 24575,'0'0'-8191</inkml:trace>
</inkml:ink>
</file>

<file path=ppt/ink/ink1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8T12:48:22.988"/>
    </inkml:context>
    <inkml:brush xml:id="br0">
      <inkml:brushProperty name="width" value="0.05292" units="cm"/>
      <inkml:brushProperty name="height" value="0.05292" units="cm"/>
      <inkml:brushProperty name="color" value="#FF0000"/>
    </inkml:brush>
  </inkml:definitions>
  <inkml:trace contextRef="#ctx0" brushRef="#br0">17374 6773 0,'0'0'0,"18"0"16,0 0-1,-1 0 1,36 0-1,35 0 1,36 0 0,-18 0-1,-71 0 1,35 18 0,1 88-1,-18 0 1,-18 17-1,0-88 1,-17 54-16,-18-19 16,0 18-1,0 71 1,0 17 15,-35 1-15,-71 17-1,71 0 1,-1-71 0,19 1-1,17-71 1,17 17 0,54-17-1,35-17 16,-18 16-31,53-34 16,-70 17 0,-54-35-1,1 18 48,-53 0-48,-1-1-15,-16 19 16,-37 34 0,-34 36-1,17-18 1,35 71 0,36-106-1,0 17 1,0 36-1,17-18 1,0 71 0,18-53-1,0 70 17,0 36-17,0-53 1,0-18-1,0-88 1,0-18 0,0 0-1,-17 1 17,-54-36-17,-52 17 1,34 1-16,37 0 15,-19-1 17,53-17-32,1 0 62,-1 0-46,0 0-1</inkml:trace>
  <inkml:trace contextRef="#ctx0" brushRef="#br0" timeOffset="9758.15">6667 7567 0,'36'0'93,"52"0"-77,-35 0-16,53 0 16,17 0-1,1 0 1,-36 0 0,0 0-1,-17 0 1,17 0-1,71 0 17,-18 0-17,53-35 1,-141 0 0,0 17-1,-36 18 1,1-18-1,52 18 1,-52 0 0,35 0-1,0 0 1,0 0 0,17 0-1,-17 0 1,-18 0-1,1 0 17,17 0-17,-18 0 1,36 0 0,-54 0-1,36 0 1,-35 0 15,-1 0-15,1 0-1,0 0 1,-1 0 0,1 0-1,0 0 1,-1 18 15</inkml:trace>
  <inkml:trace contextRef="#ctx0" brushRef="#br0" timeOffset="10590.49">10654 7461 0,'18'0'31,"-1"0"-15,36 0-1,88 0 1,124 0 0,-18 0-1,70 0 1,-35 0 0,36 0 15,-195 0-31,36 18 15,0-18 17,53 0-17,-89 0 1,1 0 0,-19 0-1,1 0 1,0 0-1,-35 0 1,-19 0-16,72 0 16,-18 0-1,-71 0 1,36 0 0,-36 18-1,-17-1 16,-1-17 1</inkml:trace>
  <inkml:trace contextRef="#ctx0" brushRef="#br0" timeOffset="12534.66">7355 8343 0,'0'0'0,"36"0"16,34 0 0,-17 0-16,53 0 31,-18 0-31,36 0 15,211 0 1,35 0 0,-35 0-1,-229 0 1,-71 0 0,1 0-1,-19 0 1,1 0-1,35 0 17,-35 0-1,-1 0-31,1 0 31</inkml:trace>
  <inkml:trace contextRef="#ctx0" brushRef="#br0" timeOffset="14008.75">11571 8326 0,'0'0'0,"53"0"16,18 0-16,17 0 15,123 0 1,72 0-1,-1 0 1,71 0 0,-1 0-1,-246 0-15,176-18 16,-105-17 0,-89-18-1,18 35 16,-18 18-15,36 0 0,-1 0-1,-35 0-15,-17 0 16,-1 0 0,-34 0 15,-19 0-31,1 0 47</inkml:trace>
  <inkml:trace contextRef="#ctx0" brushRef="#br0" timeOffset="18271.09">7073 9190 0,'0'0'0,"35"0"16,-17 0-1,17 0 1,18 0 0,0 0-1,88 0 16,18 0-15,-53 0-16,106 0 16,35 0-1,-124 0 1,-17 0 0,-71 0-1,-17 0 1,-18-18 15</inkml:trace>
  <inkml:trace contextRef="#ctx0" brushRef="#br0" timeOffset="18838.18">9948 9084 0,'18'0'16,"17"0"-16,-17 0 15,35 0 1,53 0-1,-18 0-15,176 0 16,1 0 0,70 0-1,-53 0 1,-88 0 0,-70 0 15,-54 0-16,-52-18 1,0 18 0</inkml:trace>
  <inkml:trace contextRef="#ctx0" brushRef="#br0" timeOffset="19999.97">8484 9931 0</inkml:trace>
  <inkml:trace contextRef="#ctx0" brushRef="#br0" timeOffset="20537.49">10601 9895 0,'71'0'31,"-54"-17"-31,54 17 15,140-18-15,-34 18 16,123 0 0,52 0-1,-210 0 1,-72 0 15,-52 0-15,17 0-1</inkml:trace>
  <inkml:trace contextRef="#ctx0" brushRef="#br0" timeOffset="21485.99">7355 10672 0,'0'-18'15,"53"18"17,-35 0-32,70 0 15,71 35-15,88-17 31,-71-18-31,1 0 16,-54 0 0,-88 0-1</inkml:trace>
  <inkml:trace contextRef="#ctx0" brushRef="#br0" timeOffset="21904.39">11077 10707 0,'71'0'0,"-142"0"0,230 0 0,194 0 32,-159 0-32,17 0 15,407 0 1,-301 0 0,-123 0-1,-141 0 1,-35 0-1</inkml:trace>
  <inkml:trace contextRef="#ctx0" brushRef="#br0" timeOffset="25039.01">4022 12929 0,'17'0'0,"1"0"16,35 0 0,17 0-1,19 0 1,-1 0 0,35 0-1,-87-35 1,16 17-1,-52 1 17,18 17-1</inkml:trace>
  <inkml:trace contextRef="#ctx0" brushRef="#br0" timeOffset="26390.18">5203 12894 0,'18'0'63,"106"18"-47,52-18-1,-35 0-15,-17 0 16,246 0-1,53 0 1,-176 70 0,-141-70-1,-71 0 1</inkml:trace>
  <inkml:trace contextRef="#ctx0" brushRef="#br0" timeOffset="27077.7">5927 13741 0,'0'0'16,"35"0"-16,-17 0 0,123 0 16,159 0 15,-124 0-31,335 0 16,-422 0-1,16 0 1</inkml:trace>
  <inkml:trace contextRef="#ctx0" brushRef="#br0" timeOffset="27777.29">5697 14464 0,'0'0'0,"71"0"0,105 0 16,36 0-1,-53 0 17,-89 0-17,-52 0 1,0 0 15,17 0-15</inkml:trace>
  <inkml:trace contextRef="#ctx0" brushRef="#br0" timeOffset="28269.55">5715 15275 0,'0'0'0,"35"0"0,18 0 15,0 0 1,106 0 0,-18 0-1,-35 0 1,-71 0 0</inkml:trace>
  <inkml:trace contextRef="#ctx0" brushRef="#br0" timeOffset="28673.09">5662 15928 0,'18'0'0,"-36"0"0,124 0 15,17 35 1,-17-17 0,0-1-1,0-17 1,-71 18-1,18-18 1</inkml:trace>
  <inkml:trace contextRef="#ctx0" brushRef="#br0" timeOffset="31233.86">18838 11747 0,'0'0'16,"18"0"-1,17 0 1,89 0 0,-54 0-16,-34 0 15,52 18 1,-18 123 0,-70 18-1,0 17 1,-53-35-1,-35 36 17,0-54-17,17-34 1,54-54 0,17 18 15,0 35-16,0-18 1,0 1 0,0-36-16,70 106 15,54-88 1,70 18 0,-88-71-1,-18 0 1,-123 0 62,-1 18-62,-140 140-1,17 54 1,71 17-1,-88 177 1,123-124 0,53 0 15,0-193-31,17 34 16,72 1-1,-37 17 1,19-36-1,0 1 17,-19-17-17,-34-37 1,-18-34 0,0 0-1,0-1 1,-18 36-1,-105 35 1,-230 124 15,265-177-31,17-17 16,36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8T11:40:45.553"/>
    </inkml:context>
    <inkml:brush xml:id="br0">
      <inkml:brushProperty name="width" value="0.05292" units="cm"/>
      <inkml:brushProperty name="height" value="0.05292" units="cm"/>
      <inkml:brushProperty name="color" value="#FF0000"/>
    </inkml:brush>
  </inkml:definitions>
  <inkml:trace contextRef="#ctx0" brushRef="#br0">14182 8114 0,'0'-18'0,"0"36"0,-18-36 16,18 1 0,0-1-1,0 0 1,-18 18 15,1 0-15,17 18-1,-18 0-15,0 52 32,18 18-17,-17-17 1,17-53 0,-18-1-1,18-52 1,35-53-1,-35-36 1,18-87 0,35-1-1,53 71 1,53 70 0,-71 89-1,-18 52 1,-87 54-1,-89 17 17,35-70-17,-52 17 1,35-53 0,35-35-1,123-35 16,107-1-15,-71 36 0,-36 36-1,-35-19-15,1 72 16,-72 16 0,-34-52-1,-89 18 16,53-53-31,0-18 32,89-18-32</inkml:trace>
  <inkml:trace contextRef="#ctx0" brushRef="#br0" timeOffset="283.33">14676 7990 0,'17'0'15,"1"0"1,52 36 0,1 17-1,-36 17 16,-35-35-15,0-17-16,-35 17 16,-36 1-1,18-54 1,53-17 0</inkml:trace>
  <inkml:trace contextRef="#ctx0" brushRef="#br0" timeOffset="1234.66">15117 7990 0,'0'18'16,"-36"35"0,19-18-1,17-17 1,-18 35-1,18-36-15,0 54 16,35-53 0,18-1-1,35-34 1,-17-19 0,-53-34-1,-54-18 1,-17 52-1,-35 19 1,18 17 0,70 35 15,35-35-31,53 18 31,0-18-31,36-36 31,-54 36-15,1-17 0,-54 17-1,-34 0 1,-18 35 0,17 36-1,18-36 1,0 35-1,35-17 1,71-17 15,-71-36-31,18-18 16,18-17 0,-18-36-1,-36 1 16,1 34-15,-18 19 0,35 70 15,-17-18-15,52 35-1,-34-52 1,-1 0-16,18-18 15,0-36 1,-18 1 0,18-35-1,-53-1 1,-18 18 0,-17 35-1,0 1 1,0-1 15</inkml:trace>
  <inkml:trace contextRef="#ctx0" brushRef="#br0" timeOffset="1655.03">16686 7955 0,'18'0'0,"-36"0"0,36-18 0,-18-17 16,-18 35-16,1-17 31,-107-1-16,71 18 1,0 35 0,18 0-1,70 1 1,36 17 0,35 17-1,-53-34 1,-18-1-1,-70 18 1,-53-36 0,17 1-1,-17-36 1</inkml:trace>
  <inkml:trace contextRef="#ctx0" brushRef="#br0" timeOffset="2052.75">16898 8079 0,'0'0'0,"0"17"15,18-17 16,17 0-15,18 0 0,-35-17-1,-1 17-15,1-18 16,-36-17 15,-17-1-15,-18 19-1,-18 17 1,18 35 0,18 36-1,53-1 1,17-17 0,53-18-1</inkml:trace>
  <inkml:trace contextRef="#ctx0" brushRef="#br0" timeOffset="2370.03">17127 8026 0,'0'0'0,"0"-18"0,-17-17 16,17 17-16,35 18 16,53 18 15,-35 35-16,18 17 1,-36-17 0,-88 0-1,18-53 1,-1-18 0,19-52-1,52-1 1,89-17-1,-1 18 1,-52 52 0</inkml:trace>
  <inkml:trace contextRef="#ctx0" brushRef="#br0" timeOffset="3535.42">13423 7108 0,'0'0'0,"0"-17"15,0 34 1,0 54 0,-35 158-1,0 106 1,35-88-1,0 71 1,0-54 0,0-122-1,0-89-15,-18 35 16,18-18 0,18-105 30,-18 17-30,17 1-16,-17-1 31,18 18 1,17-18-17,18 18 1,123 0-1,195-17 1,17-1 0,476 18-1,159 0 1,-35 35 0,-388 1-1,-318-19 1,194 1-16,18 0 31,-265-36-15,-229-17-1,-105-18 1,-125 0 0</inkml:trace>
  <inkml:trace contextRef="#ctx0" brushRef="#br0" timeOffset="4685.99">13423 6932 0,'0'0'0,"-17"0"0,-1-18 16,53 1-1,124 17 1,158-18 0,36 1-1,370-1 1,265 18 0,123 0 15,-370 0-16,229 18 1,-299-18 0,-301-18-1,-246 18 1,-72-18 0,-104 1-1,-19-1 1,18 0-1,18 18 1,52 53 15,19 18 1,-36-18-32,17 53 15,-17 35-15,0 123 31,18 54-15,-18-54 0,-18-123-1,-17 36 1,-18-71 0,18-36-1,35-52 16,-18-1-31,-17-17 16,17 0-16,-35 0 16,-141-17-1,-176 17 17,211 0-32,0 0 15,-334 0-15</inkml:trace>
  <inkml:trace contextRef="#ctx0" brushRef="#br0" timeOffset="5437.07">17127 6862 0,'0'0'0,"0"-18"0,0 36 47,0 17-47,-17 53 31,-1 0-31,-17 89 31,17-19-15,1-34 0,17-54-1,35-52 1,71-18 0,105-18-1,19 18 1,-89 0-16,159 0 15,211 36 1,-70-1 0,-194-17-1,-212-18 1,-88-18 15,-17 0-31</inkml:trace>
  <inkml:trace contextRef="#ctx0" brushRef="#br0" timeOffset="5934.91">17762 7038 0,'0'-18'16,"0"36"-16,36-89 0,-19 54 15,1-36 1,-18 35 0,-53 1-1,-18 34 1,-17 36-1,53 0 1,17 70 0,18 36-1,0-18 1,0-70 0,-35-18-1</inkml:trace>
  <inkml:trace contextRef="#ctx0" brushRef="#br0" timeOffset="6138.12">17339 7302 0,'53'-52'31,"-106"104"-31,124-104 0,17 34 16,-35 18-1,35-18-15,0 18 16,0-17 0,-52 17-1</inkml:trace>
  <inkml:trace contextRef="#ctx0" brushRef="#br0" timeOffset="6287.05">17833 7197 0,'0'0'16,"-18"0"-16,1 0 0,-36 0 31,35 0-16,18 17 1,18 19 0,-1 34-1,1 1 1,0-18 0</inkml:trace>
  <inkml:trace contextRef="#ctx0" brushRef="#br0" timeOffset="7153.5">18080 7320 0,'0'0'0,"-18"0"15,1 0 1,17 18-1,-18 17 1,0 18 15,18-35-31,18 17 32,0-35-32,-1 0 0,18-35 31,-17-1-16,-18-17 1,-35 0 0,0 36-1,17-1 1,0 18 0,71 0-1,18 0 1,-18 0-1,17 0 1,-17 0 0,-35 18-1,-1 17 1,-17-17 0,0 17-1,-17 0 1,17-17-1,-18-18 1,1 0 0,17-35-1,35-18 1,53 17 0,18 1-1,-36 35 1,1 35-1,-71 18 1,-18 0 0,-17-35-1,0-18 1</inkml:trace>
  <inkml:trace contextRef="#ctx0" brushRef="#br0" timeOffset="7320.05">18591 7056 0,'0'0'0,"0"-36"16,0 19 0,0 34-1</inkml:trace>
  <inkml:trace contextRef="#ctx0" brushRef="#br0" timeOffset="9437.56">16087 8872 0,'0'0'15,"0"-17"-15,17-1 0,-17 36 32,0-1-32,0 54 15,-17 17 1,17-17-16,0 70 15,17 88 1,1 0 0,-18-35-1,18-105 1,-18-1 15,-18-71-31</inkml:trace>
  <inkml:trace contextRef="#ctx0" brushRef="#br0" timeOffset="9736.53">15857 9878 0,'0'0'0,"-17"0"0,34 0 16,19 0 15,17 35-15,-36-17-16,71 17 15,-35 0 1,0-17-16</inkml:trace>
  <inkml:trace contextRef="#ctx0" brushRef="#br0" timeOffset="9906.82">16387 9842 0,'0'0'0,"17"-17"15,-34 34 1,-19 19 0,-34 34-1,-36 19 1</inkml:trace>
  <inkml:trace contextRef="#ctx0" brushRef="#br0" timeOffset="10554.31">14182 10848 0,'0'-18'0,"0"36"0,17-53 16,-17 17-16,18 53 31,-18 89-15,0-54-16,0 124 15,-18 18 1,-17 158 0,0-70-1,-1 0 17,36-229-32,0-54 0</inkml:trace>
  <inkml:trace contextRef="#ctx0" brushRef="#br0" timeOffset="11005.22">14164 10830 0,'0'0'0,"-35"-35"15,35 17 1,70 1 0,107-1-1,158 18 1,229-18 15,-52 1-31,476-1 16,229 1 15,-335 17-15,-441 0-16,864 17 15,-212 1 1,-299-18-1,-441 17 1,-194 1 0,-142 0-16</inkml:trace>
  <inkml:trace contextRef="#ctx0" brushRef="#br0" timeOffset="11921.11">14164 12418 0,'-18'0'0,"36"0"0,-53 0 15,52 17-15,36-17 32,0 0-32,71 0 15,211-17 1,194-36 0,-53 18-1,477-36 1,193 18-1,89 35 1,-441 1 0,282 17-1,-106-18 1,-159 1 0,-405 17-1,17 0 1,-246 0-1,-142 0 1,-35-18 0,0 0-1,18 18 17,-18-17-32</inkml:trace>
  <inkml:trace contextRef="#ctx0" brushRef="#br0" timeOffset="12460">23319 10636 0,'0'0'16,"17"-17"-16,-17 34 15,0 19 1,0 52-1,-17 123 1,17 36 0,35 18-1,0-124 17,-35-88-32,18 141 15,-36-141 1,1-35-1</inkml:trace>
  <inkml:trace contextRef="#ctx0" brushRef="#br0" timeOffset="13222.1">17727 11483 0,'0'0'0,"0"-53"15,0 18 1,-35-1 0,-53 36-1,-18 36 1,18-1 0,-36 18-1,89-18 1,88 0-1,105 1 1,1 17 0,-71-18-1,-140 18 17,-54-36-17,-88 19 1,53-36-1,105-18-15</inkml:trace>
  <inkml:trace contextRef="#ctx0" brushRef="#br0" timeOffset="13638.2">17956 11536 0,'0'0'0,"18"0"0,0 0 15,-54 17 17,19 1-17,-1 53 1,0-18 15,18-36-31,0 18 16,0-52 15,0-1-31,18-35 16,17-35-1,-17-35 1,0 70 0,17 17-1,-17 89 1,17 36-1,-18 16 1,1-34 0,-18-53-1,0-1-15</inkml:trace>
  <inkml:trace contextRef="#ctx0" brushRef="#br0" timeOffset="14208.25">17903 11624 0,'0'0'0,"-17"-18"16,34-35 0,19 36-1,-1-1-15,36 1 16,52-1 0,-17 0-1,-53 18 1,-71 0 15,1-17-15,-1 17-1,18 35 17,0 35-17,18 1 1,-1-18-1,-17-18 1,18-17 0,-18-1-16,-18-52 31,18-35-15,0 17-1,0 17-15,18-34 16,17-1-1,18 18 1,35 53 0,-53 36 15,-35-1-15,-88 0-1,-18-17 1,18 0-1</inkml:trace>
  <inkml:trace contextRef="#ctx0" brushRef="#br0" timeOffset="14640.16">19121 11448 0,'0'0'0,"17"-18"0,36-17 15,-35-1 17,-18 19-32,-36-1 15,-16 18 1,16 0-16,-105 18 15,106 17 1,17 18 0,89 0-1,-1-18 1,54 0 0,-54 18-1,-87-17 1,-107-1-1,36-17 1,-18-18 0,71-18-1</inkml:trace>
  <inkml:trace contextRef="#ctx0" brushRef="#br0" timeOffset="15024.08">19279 11571 0,'0'0'0,"18"0"0,17 18 16,-17-18-1,-1 0-15,1 17 16,35-17 0,18 18-1,-36-18 1,0-18-1,-17-17 1,-36 0 0,-52-18 15,17 35-15,-53 18-1,106 18 1,-18 35-1,36 17 1,17-34 0,53-1-1,-52-17-15</inkml:trace>
  <inkml:trace contextRef="#ctx0" brushRef="#br0" timeOffset="16022.92">19614 11536 0,'0'0'0,"0"-18"0,0 1 16,36 17 15,-19 0-31,19 17 16,17 36-1,-1 0 1,-52-18-1,-35 18 1,0-70 0,17-1-1,18-35 1,18-35 0,52 0-1,19 52 1,-19 36-1,-35 36 17,-35-19-17,-17 1 1,-1 0 0,36-1 15,17-17-16,-17 35 1,35 1 0,-18-1-1,-17-35 1,-1 0 0,-17-18-1,18 1 1,-18-1-1,18-52 1,-18 34 0,0 1 15,17 35-15,1 0-1,-18 18 1,17-1-1,1-17 1,17 0 0,-17 0-1,17 0 1,18-17 0,-35 17-1,-18-18-15,0 0 16,-18 1-1,-35-1 1,36 18 0,-19 18 15,36 35-15,18 0-1,35-1 1,53-16-1,-36-36 1,36-18 0,-35-35-1,-71 36-15</inkml:trace>
  <inkml:trace contextRef="#ctx0" brushRef="#br0" timeOffset="16427.62">20655 11412 0,'-18'0'0,"1"-17"15,17-1-15,0 0 16,35 18-1,0 0 1,36 53 0,-18 0-1,-53-35-15,18 52 16,-36-52 0,-35-18-1,18-18 1,35-17-1,53-35 1,35-1 15,18 36-15,-53 70 0,-71 18-1</inkml:trace>
  <inkml:trace contextRef="#ctx0" brushRef="#br0" timeOffset="18209.74">16298 10072 0,'0'0'0,"0"-18"15,0 1 1,-17 17-16,-19 0 16,-52 0-1,-106 0 17,141 17-32,-158 1 15,-19-1 1,72 19-1,69-19 1,-52 19 0,-53 52-1,53 0 1,88 0 0,71-17-1,35-36 1,-36-35-16</inkml:trace>
  <inkml:trace contextRef="#ctx0" brushRef="#br0" timeOffset="19024.02">15363 10037 0,'0'0'16,"0"0"-1,89 0 1,158 0-1,194-18 1,-89 18 0,178-18 15,-142 18-15,-300 0-16,35 18 15,-52-18 1,-124 18 15,18-1-15,17 1-1,36-1 1,17 1 0,0 0-1,0-1 1,-17 1-1,0-18 1,-1 18 15,-17-1-15,18-17 0,0 36-1,-1-19 1,-17 1-16,18 17 15,35 53 17,-36-35-32,1 0 31</inkml:trace>
  <inkml:trace contextRef="#ctx0" brushRef="#br0" timeOffset="19741.84">15752 10336 0,'0'0'16,"0"-17"-16,-18 17 16,-17 0-1,-18 0 1,35 0-16,-35 35 16,0 18-1,53 0 1,35 0-1,1-36 17,52-17-17,-17-53 1,-19 1 0,-69 16-1,-36-17 1,-18 36-1,18 17 1,36 17-16</inkml:trace>
  <inkml:trace contextRef="#ctx0" brushRef="#br0" timeOffset="20241.32">16210 10389 0,'0'0'16,"0"-35"15,-35 35-15,-18 18-1,18-1-15,-1 1 16,19 17 0,17 18-1,35-18 1,36-35 0,-36 0-1,0-17 1,-17-19-16,17-34 31,-35 17-15,-18 0-1,1 18 1,17 17 0,-18 71-1,18 18 1,0-18-1,0 17 1,18-52-16</inkml:trace>
  <inkml:trace contextRef="#ctx0" brushRef="#br0" timeOffset="20679.98">16563 10425 0,'0'0'16,"18"-36"0,-18 19-1,-18-19 1,-35 36 0,0 18-1,18 17 1,0 1-1,35-1 1,35 0 0,0-35-1,18 0 1,0-35 0,-18-18-1,-17 35 1,-18 1-1,0 87 32,0-52-31,17 17 0,1-17-1</inkml:trace>
  <inkml:trace contextRef="#ctx0" brushRef="#br0" timeOffset="20875.5">16810 10231 0,'0'-18'16,"0"36"-1,0-1-15,0 36 16,17 35-1,1 0 17,-18-52-32</inkml:trace>
  <inkml:trace contextRef="#ctx0" brushRef="#br0" timeOffset="21358.97">16775 10407 0,'0'-18'0,"0"36"0,17-53 16,1 35 0,17 0-16,18 0 15,18-18 1,34 18 0,1-18-1,-53 18 16,-70-17-15,-19-1 0,-52 0-1,18 18 1,34 36 0,19-1-1,17-17-15,17 17 16,19-17-1,16-18 1,1-18 0,-17-17-1,-1-1 17,-17 36-17,-18 18-15,17 35 16,1 0-1,35 17 1</inkml:trace>
  <inkml:trace contextRef="#ctx0" brushRef="#br0" timeOffset="24560.12">18009 12277 0,'-35'35'16,"35"-17"-1,-18 123 1,1-18 0,17 106-1,17 54 1,1 52 15,-18-194-31,0-53 16,0-35-16,0 0 15,0-18 1,-18-35 0,-17-35-1</inkml:trace>
  <inkml:trace contextRef="#ctx0" brushRef="#br0" timeOffset="24812.1">17727 13600 0,'-18'0'31,"36"17"-31,17 1 16,54 17-1,-1 0 1,-18-17 0,-34-18-1,16 0-15</inkml:trace>
  <inkml:trace contextRef="#ctx0" brushRef="#br0" timeOffset="25009.98">18239 13600 0,'0'-36'15,"0"72"-15,17-72 0,-17 19 16,-35 34 15,35 1-31,-35 17 16,-18 36-1,-18-18 1,36-18 0,17-35-16,1 0 15</inkml:trace>
  <inkml:trace contextRef="#ctx0" brushRef="#br0" timeOffset="25626.12">20002 12312 0,'0'0'0,"-17"-18"31,-1 36-31,1 0 16,-54 52-1,36-17 1,-18 35-1,35-35 1,1-35 0</inkml:trace>
  <inkml:trace contextRef="#ctx0" brushRef="#br0" timeOffset="25843.5">19932 12312 0,'0'0'16,"0"-18"-16,18 18 16,34 18-1,1 35 1,53 35 15,-18-17-15,-52-1-1,-36-52-15</inkml:trace>
  <inkml:trace contextRef="#ctx0" brushRef="#br0" timeOffset="26326.94">20055 12330 0,'0'0'0,"-17"0"0,-1 105 32,18-16-17,18 87 1,-1-53 0,-17-52-16,0 123 31,18-53-16,-18 36 1,18-19 0,-1-34-1,-17-54 1,0 1 0,-35-36 15,35-17-31,-18 17 15,18-17 1,-17 17 0,-1 0-1,0 1 1,18-19 15</inkml:trace>
  <inkml:trace contextRef="#ctx0" brushRef="#br0" timeOffset="27327.96">18768 14093 0,'-71'0'15,"142"0"-15,-212-17 0,70 17 16,-229 0 0,89 17-1,-125 19 1,37 17 0,87 17-1,124 1 1,123 17-1,88-35 1,160-18 0,-19-17-1,-105-18-15,211 17 16,283-17 0,53-17 15,-18-1-16,-283 1 1,107-19 0,-159-34-1,-177-1 1,-158 36 0,-54 0-16,-70-1 15,-140 1 1,-160 0-1,-159 17 1,107 18 0,-283 18-1,53-1 1,141 1 0,283 0-1,175-18 1</inkml:trace>
  <inkml:trace contextRef="#ctx0" brushRef="#br0" timeOffset="27830.08">17480 14482 0,'0'70'16,"0"-17"-1,18 0-15,-18 141 32,-18-18-32,-17 107 15,0-107 1,35 18 0,0-88 15,35-71-16</inkml:trace>
  <inkml:trace contextRef="#ctx0" brushRef="#br0" timeOffset="28261.96">17533 15752 0,'0'17'32,"35"-17"-32,36 0 15,158-17 1,0-1-1,265-17 1,194-1 0,88 19-1,-264-1 1,211-17 0,-158-1-1,-195 19 1,-229-18-1,-141 17 1,-53 0 0,0 1-1</inkml:trace>
  <inkml:trace contextRef="#ctx0" brushRef="#br0" timeOffset="28762.34">22207 14358 0,'-17'-18'0,"34"36"0,-52-71 16,0 35 0,17 18-1,1 36 1,-36 34-1,17 54 1,1-18 0,17 52-1,1 19 1,17 17 0,-18-88-1,0 35 1,1-35-1,-18-36 1,35-52 0,-18-18-16</inkml:trace>
  <inkml:trace contextRef="#ctx0" brushRef="#br0" timeOffset="38482.25">17198 8837 0,'-18'-18'31,"18"36"16,0 0-32,0-1-15,0 54 16,0 17 0,0-17-16,18 52 15,-18 89 1,18-18 0,-18-35-1,0-71 1,-18-35-1,18-36 1</inkml:trace>
  <inkml:trace contextRef="#ctx0" brushRef="#br0" timeOffset="39085.06">17180 8802 0,'0'0'0,"-17"0"16,-36 17 0,-18 54-1,36-18 1,0 17-1,17-17 1,18-17 0,-18-19-1,18-34 1,18-1 0,17-35-1,-17 0 1,35-35-1,-36 53 1,19-18-16,-1 0 16,18 88 15,-18 18-15,36 106-1,17 35 1,-53-141-16</inkml:trace>
  <inkml:trace contextRef="#ctx0" brushRef="#br0" timeOffset="39686.56">14393 9349 0,'0'-36'15,"0"72"-15,-17-72 0,17 19 16,17 34 0,19 54-1,-1 52 1,-17 1 0,-1-18-1</inkml:trace>
  <inkml:trace contextRef="#ctx0" brushRef="#br0" timeOffset="40132.65">14393 9331 0,'0'0'0,"-35"-71"16,0 18-16,-18-52 15,53 52 1,35-18 0,53 54-1,36 52 1,-18 53 0,-71-35-1,-53 53 1,-52-36 15,17-34-31,18-19 16,-54 1-1,72-18 1,34 0 0,19 0-1,-19 0-15,36 18 16,71 34-1,-36 19 1,0 0 0,-70-54-1</inkml:trace>
  <inkml:trace contextRef="#ctx0" brushRef="#br0" timeOffset="40532.83">14870 9437 0,'0'0'0,"0"-18"31,17 18 0,1 0-31,-1 0 16,54-17-1,17-19 1,-70 1 0,0 17-16,-18 1 15,-36-19 1,-52 36 0,17 18-1,19 17 1,34 18-1,36 18 1,17-36 15,35 0-15,19-35-16</inkml:trace>
  <inkml:trace contextRef="#ctx0" brushRef="#br0" timeOffset="40999.61">15328 9296 0,'0'0'15,"0"-18"-15,0 0 16,0-17 0,-17 35-1,-1 0 1,-35 18 15,18 17-15,-1-17-1,19-1-15,-1 19 16,36-1 0,17-17-1,0-18 1,18 0-1,0-36 1,-18-17 0,-35 36-1,0-1 1,0 53 0,0 18 15,18 71-16,0-71 1,-1 0-16,1-18 16</inkml:trace>
  <inkml:trace contextRef="#ctx0" brushRef="#br0" timeOffset="41184.61">15610 9366 0,'0'0'0,"0"-17"0,0-1 15,-17 18 17,17 18-17</inkml:trace>
  <inkml:trace contextRef="#ctx0" brushRef="#br0" timeOffset="42054.02">18062 9366 0,'0'0'0,"-35"36"31,17-19-31,1 71 32,17 1-17,0-54-15,0 88 16,17-70 0,1-35-16</inkml:trace>
  <inkml:trace contextRef="#ctx0" brushRef="#br0" timeOffset="42450.52">17939 9472 0,'0'0'0,"-18"-35"0,0-71 16,36 35-1,35 36 1,35 17 15,-35 54-15,35-1-1,-70 0-15,-18 36 16,-53-36 0,0 18-1,-35-18 1,35-35-1,53 18 1,18-18 0,35 71-1,-18-36 1,35 53 0,-34-17-1,-19-54 1</inkml:trace>
  <inkml:trace contextRef="#ctx0" brushRef="#br0" timeOffset="42849.92">18327 9613 0,'0'0'16,"-18"0"-16,18-17 15,-17-1 1,34 18 0,1 0-1,35-18 1,17 1 0,-52-1-1,-18 0 1,-35-17-1,-36 0 17,53 35-32,-17 0 15,0 17 1,17 36 0,18 36-1,18-37 1,35 1-1,0-35 1</inkml:trace>
  <inkml:trace contextRef="#ctx0" brushRef="#br0" timeOffset="43187.44">18680 9472 0,'0'0'0,"0"-18"16,0-17-16,0 18 31,-36 17-15,-17 0-1,18 35 1,17-18 0,36 19-1,35-1 1,0 18-1,-35-18 1,-36 0 0,-35 1-1,-18-19 1,54-34 0,17-1-1</inkml:trace>
  <inkml:trace contextRef="#ctx0" brushRef="#br0" timeOffset="43333.71">18821 9525 0,'0'0'15,"17"0"-15,19 0 16,-19 0 0,-17 18 15,-17-18-31</inkml:trace>
  <inkml:trace contextRef="#ctx0" brushRef="#br0" timeOffset="47372.32">15769 11218 0,'0'-17'16,"0"-1"15,18 0-15,-1-17-16,1 0 15,0 17 1,17-35-1,36-35 1,17 18 0,-18 52-1,-34 36 1,-19-1-16,1 18 16,35 54-1,-18-1 1,-17-53-1,-1 0-15,-17-17 16,18 0 0</inkml:trace>
  <inkml:trace contextRef="#ctx0" brushRef="#br0" timeOffset="47802.18">16175 11218 0,'0'0'0,"-18"0"31,36 0 0,-1 18-31,1 0 16,0-1-1,17 1 1,0-18 0,1 0-1,-19 0 1,1-18 0,0 1-16,-1-54 31,1 18-16,-18 18 1,17 35 0,-17 17-1,18 36 1,-18 0 0,0-35-16</inkml:trace>
  <inkml:trace contextRef="#ctx0" brushRef="#br0" timeOffset="48335.2">15910 11571 0,'0'-18'15,"0"1"1,0-1-16,0 1 15,-17-1 17,-1 18-32,-35 0 15,-17 0 1,52 0 0,0 0-1,36 0 16,0 18-15,17 17 0,18 18-1,-36-18 1,19 0 0,-19 1-1,-17-19 1,0 1-16</inkml:trace>
  <inkml:trace contextRef="#ctx0" brushRef="#br0" timeOffset="48773.71">15981 11553 0,'-18'0'0,"1"-17"31,17 34-15,0 1-1,17 0 1,36 17 0,18 0-1,-18 1 1,-18-36-16,53 17 31,-17-17-31,-1-17 16,-17-19-1,-18-17 1,-35-17 0,-17 35 15,-1 17-16,0 18 1,18 18 0,0-1-1</inkml:trace>
  <inkml:trace contextRef="#ctx0" brushRef="#br0" timeOffset="55638.73">19473 7179 0,'0'0'0,"-17"0"16,34 0 15,19 0-15,69 0-1,125 0 1,-19 0 0,-87-18-16,140 18 15,125 0 1,-72-17 15,-246 17-31,-36 0 16,-70 0 15,-1 0-15</inkml:trace>
  <inkml:trace contextRef="#ctx0" brushRef="#br0" timeOffset="56472.25">21555 6950 0,'0'-18'0,"0"36"0,0-54 0,0 19 32,0 34-17,0 19 1,0 52 0,0 18-1,-18 17 1,0-70-1,18-18 1,-17 18 0,17-35-1,17-18 1,19-18 0,52 1-1,18-1 1,-36 18-1,-34 0 1</inkml:trace>
  <inkml:trace contextRef="#ctx0" brushRef="#br0" timeOffset="56890.37">21978 7144 0,'0'0'16,"-18"-18"-1,1 36 17,17 17-17,-18 0 1,18 1-16,18-1 15,-1 35 1,54-34 0,-18-36-1,-18-18 1,-17-35 0,-18-17-1,-35-1 1,-36 36-1,36 35 1,17 17 0</inkml:trace>
  <inkml:trace contextRef="#ctx0" brushRef="#br0" timeOffset="57208.45">22419 7144 0,'0'0'0,"18"0"0,-1 0 16,-17-18 0,-17 0-1,-1 18 1,-53 0-1,19 18 1,-1 35 0,53 0-1,17 17 17,36-17-17,-18-35-15,54-18 16,-54 0-16</inkml:trace>
  <inkml:trace contextRef="#ctx0" brushRef="#br0" timeOffset="57940.01">22719 7232 0,'0'0'0,"18"-35"15,-1-1 1,-17 19 0,-35-1-1,-18 18 17,0 0-17,-18 35 1,54 1-1,-1-19-15,18 19 16,0 16 0,35-16-1,1-36 1,-1-18 0,0-17-1,-17 0 1,-18-1-1,0 19-15,0-1 16,-18 36 15,18 17-15,18 18 0,17 0-1,1-36 1,16-34-1,19-19 1,-18-69 15,-35 34-31,-18 1 16,-36-54 0,1 54-1,0 52 1,17 53-1,18 53 1,18 53 0,17-52 15,-17-36-31,35 52 16,-36-69-1,1-19-15</inkml:trace>
  <inkml:trace contextRef="#ctx0" brushRef="#br0" timeOffset="58673.41">23566 7232 0,'0'0'0,"-18"-18"15,-35-35 1,-18 36-1,19-1 1,34 18 0,-17 18-1,-18 35 1,35 17 0,36-17-1,17 18 1,18-36-1,17-53 1,-17-35 0,-17 0-1,-19-52 1,-17-19 0,-17 54-1,17 34 1,0 54-1,0 70 1,17 18 15,1 0-15,0-53 0,-1 0-16</inkml:trace>
  <inkml:trace contextRef="#ctx0" brushRef="#br0" timeOffset="59156.5">23830 7285 0,'0'-35'15,"0"70"-15,0-141 16,0 71-1,-53 17 1,0 36 0,18-18-1,0 35 1,-1 53 0,36-17-1,18-18 1,17-36-1,18-17 1,0-35 0,-18-36-1,-17-17 1,-18 35 0,0 36-1,0 34 1,18 36-1,-18 0 1,35 0 15,0 0-15,-17-53-16</inkml:trace>
  <inkml:trace contextRef="#ctx0" brushRef="#br0" timeOffset="59356.33">24007 7056 0,'0'0'0,"0"-36"0,-18-17 16,18 18-1,0 53 1,0 52 0,0 54-1,0-36 1,18 0-1,-18-35 1</inkml:trace>
  <inkml:trace contextRef="#ctx0" brushRef="#br0" timeOffset="59861.18">23936 7232 0,'0'-18'15,"0"36"-15,-18-53 16,18 17-16,18 18 15,0-18 1,17 18-16,0 0 16,71 0-1,17 0 1,-34-17 0,-54 17-1,-17-36 1,-54 1 15,-17 0-31,0 35 31,18 18-15,0 34 0,35 37-1,18-19 1,17-52-1,18-1 1,17-52 0,-34-18-1,-1-17 1,-35 52 0,0 0-1,-18 71 1,18 18 15,0 17-15</inkml:trace>
  <inkml:trace contextRef="#ctx0" brushRef="#br0" timeOffset="60491.09">24941 6985 0,'0'0'0,"0"-18"0,0 1 31,-17-1-31,-1 0 0,0 18 31,-34 36-15,34 34 0,18 54-1,53-1 1,0-52-1,35-1 1,-53-70-16</inkml:trace>
  <inkml:trace contextRef="#ctx0" brushRef="#br0" timeOffset="60857.78">25418 6967 0,'17'-35'16,"-34"70"-16,34-105 16,1 52-16,0 1 15,17-54 1,-35 36-16,0-1 16,-35-17-1,-36 36 1,18 34-1,0 54 1,53 53 0,18 17-1,17-36 1,0 54 0,-17-18-1,-18-52 1,-18-72-1,1-17 1</inkml:trace>
  <inkml:trace contextRef="#ctx0" brushRef="#br0" timeOffset="61826.25">25365 7232 0,'0'0'0,"0"-18"16,17-52-1,1 52 1,17 0 0,18 18-1,18 0 1,-18 53 0,-36-17-1,-17-19-15,0 19 16,-17-1-1,-19-18 1,19-17 15,17-35-15,17 0 0,36-18-1,18 18 1,-1-1-1,-17 36 1,-35-17 0,-18-1 15,-18 18-15,-17 18-1,17-1 1,1 36-1,17-17 1,17-19 0,1 19-1,35-1 1,18-35 0,-19-18-1,-16-17 1,-36 17-16,0-17 15,-18-18 1,0 35 0,36 18 31,-18 18-47,18 17 15,-1 18 1,19-17-1,-19-36-15,19 35 32,34-35-17,1-18 1,-36-35 0,-35 18-1,-18-18 1,1 18-1,-1 17 1,18 36 0,18 35-1,-1 0 1,19 0 0,-19-18-1,1-35 1</inkml:trace>
  <inkml:trace contextRef="#ctx0" brushRef="#br0" timeOffset="62007.33">26247 6879 0,'-36'-35'15,"72"70"-15,-89-70 16,53 17-16,-18 18 16</inkml:trace>
  <inkml:trace contextRef="#ctx0" brushRef="#br0" timeOffset="62242.49">26405 6826 0,'0'18'31,"0"0"-15,0 52-1,36 36 1,-1-36-1,-35-34-15,18 52 16,-1-18 0</inkml:trace>
  <inkml:trace contextRef="#ctx0" brushRef="#br0" timeOffset="62709.24">26441 7179 0,'0'0'15,"-18"-18"-15,0-17 16,18 17 0,18 18-1,35-17 1,35 17 0,36-18-1,-71 18 1,-1-35-1,-52 17 1,-35-17 0,0 17-1,17 18-15,-17 0 16,0 18 0,35 17-1,35 1 1,36 52 15,-19-35-15,-16-36-1,-36 19 1,-36-36 0,-34 0-1,-18-18 1,35-17-16</inkml:trace>
  <inkml:trace contextRef="#ctx0" brushRef="#br0" timeOffset="62928.45">27093 7214 0,'0'0'15,"18"0"17,0 0-17,-18 18 1,17-18 0</inkml:trace>
  <inkml:trace contextRef="#ctx0" brushRef="#br0" timeOffset="63275.7">27270 7144 0,'-18'-18'15,"36"36"-15,-54-36 0,19 0 32,34 36-17,1 0 1,17 70 0,1 35-1,-36 19 1,0-54-1,-18-53-15,-17 0 16,-18 1 0,0-36-1,-35-53 1</inkml:trace>
  <inkml:trace contextRef="#ctx0" brushRef="#br0" timeOffset="63477.04">27217 6914 0,'0'0'0,"-18"0"47,36 0-32</inkml:trace>
  <inkml:trace contextRef="#ctx0" brushRef="#br0" timeOffset="63896">27464 7108 0,'17'-35'31,"1"18"-15,0-1-16,-36 0 31,-17 18-15,-18 18-1,35 0 1,1-1 0,34 18-1,71 1 17,-35-19-32,0 1 15,-35 17 16,-36 1-31,-35-19 32,-35-17-17,35-17 1</inkml:trace>
  <inkml:trace contextRef="#ctx0" brushRef="#br0" timeOffset="64708.87">27781 7020 0,'18'0'16,"-36"0"-16,36-17 0,0 17 16,-36 0-1,-17 17 1,17 19-1,-17-1-15,17 18 32,36-18-17,35 18 1,17-53 0,-17 0-1,0-35 1,-35-18-1,-36 0 1,-35 18 0,-17-1-1,17 36 1,35 18 15,18 0-31,18-18 16,17 17-1,35-34 17,1 17-17,-36-18 1,18 18 0,-18 35-1,-17 0 1,0 1-1,-18-1 1,-18-17 0,0-1-1,18-34 1,0-1 0,0-17-1,53-18 1,0 0 15,-35 35-15,0 18-1,-1 53 1,18 0 0,1 18-1,-1-54 1,0 1-1</inkml:trace>
  <inkml:trace contextRef="#ctx0" brushRef="#br0" timeOffset="65011.98">28399 6897 0,'0'-18'0,"0"36"0,-18-36 0,36 18 31,17 0-15,0 18 0,-17-1-16,52 36 15,-17 0 1,-17 53-1,-72 18 17,-34-89-17,-36-18-15</inkml:trace>
  <inkml:trace contextRef="#ctx0" brushRef="#br0" timeOffset="67110.16">22948 6685 0,'0'0'16,"-17"0"-16,17 18 16,17 17-1,54 0 1,105 54 0,177-1-1,141 53 1,0 18-1,-194-54 1,105 54 15,-299-124-15,-88-17-16,17-18 0,-35 18 16,0-36-1,-18 0 16,-17-17-15,17 35-16</inkml:trace>
  <inkml:trace contextRef="#ctx0" brushRef="#br0" timeOffset="67562.08">25171 6809 0,'0'0'0,"-18"-18"0,-17 18 16,-71 35-1,-70 36 16,-107 35-15,54-36 0,-177 71-1,36 0 1,105 1 0,89-54-1,123-35 1,35-36-1,18 1 1,18-18 31,0 0-31,-1 18-1</inkml:trace>
  <inkml:trace contextRef="#ctx0" brushRef="#br0" timeOffset="72561.55">18433 14764 0,'-18'17'0,"18"1"15,0 35 1,0 70 0,18 54 15,-18-124-31,0 0 0,0 35 15,0 0 1,0-35 0,0-35 15,17-18 0,1 0-15,17 0-1,89 0 1,-1 0 0,177 0-1,-177 0-15,107-18 16,-1 18 0,-123-18-16,53 18 15,-54-17 1,-87-1-1,-71-17 1,0 17 0,18 0-1,17 18 1,18-17 15,-17-1-15,17-17-1,-36-71 1,19 0 0,17 36-1,0-19 1,0 54 0,0 18-1,0 34 32,-18-17-31,18 18-1,-17-18 1,17 17-16,-18-17 31</inkml:trace>
  <inkml:trace contextRef="#ctx0" brushRef="#br0" timeOffset="73013.17">18327 14852 0,'17'0'47,"36"18"-32,-17-18 1,17 0-16,211 0 16,-17-18-1,123 18 1,-70-18-1,-159 18 1,-105 0 0</inkml:trace>
  <inkml:trace contextRef="#ctx0" brushRef="#br0" timeOffset="73383.66">18697 14870 0,'0'-18'15,"0"36"1,0-1 0,0 1-16,0 17 15,0 71 1,0 0-1,0 17 1,0-17 0,0-53-1</inkml:trace>
  <inkml:trace contextRef="#ctx0" brushRef="#br0" timeOffset="73633.81">18927 14887 0,'0'88'32,"0"-52"-17,0 87 1,17-88-16,-17 54 15,35 34 1,-35-52 0,18-54-1</inkml:trace>
  <inkml:trace contextRef="#ctx0" brushRef="#br0" timeOffset="73863.42">19173 14975 0,'0'53'31,"0"-35"-31,18 88 16,17 53 15,-17-89-16,0-35 1,-18-17-16,17 17 16</inkml:trace>
  <inkml:trace contextRef="#ctx0" brushRef="#br0" timeOffset="74081.08">19420 14958 0,'18'0'0,"0"35"16,17 53-1,0 36 1,1-1 15,-19-35-15,-17-70-16</inkml:trace>
  <inkml:trace contextRef="#ctx0" brushRef="#br0" timeOffset="74404.7">18433 15117 0,'0'0'16,"-89"0"-1,54 0 1,106 0 0,17-18-1,176 18 1,89-18-1,35 1 1,-176 17 0,-18-18-1,-159 18 1</inkml:trace>
  <inkml:trace contextRef="#ctx0" brushRef="#br0" timeOffset="74665.2">18856 15275 0,'0'0'0,"-35"0"0,-18 36 31,35-36-15,53 0-1,89 0 1,17-18 0,-70 18-16,105-18 15,89 18 1,-142 0 0</inkml:trace>
  <inkml:trace contextRef="#ctx0" brushRef="#br0" timeOffset="84682.18">19562 7673 0,'0'0'15,"0"-18"-15,-18 18 16,0 18-1,1-18 1,17 35 0,17-17-1,54 52 1,-1-17 0,36 35-1,18 36 1,-54-53-1,54 52 1,-36 0 15,0 1-15,-17 17 0,-36-70-1,18 34 1,0 1-1,0 0 17,-53-71-32,17-17 0,1 53 15,0 17 1,-18 0 0,17-35-1,-17 17 1,0 1-1,0 0 17,0-1-17,0-35 1,0 1 0,0-19-1,0 1 16,-17 0-15,17-1 0,-18 18-1,18-17 1,-18 0 0</inkml:trace>
  <inkml:trace contextRef="#ctx0" brushRef="#br0" timeOffset="85086">20355 9754 0,'-17'0'0,"34"0"0,-34 18 32,17 0 15,17-18-16,-17 35-16,0-18-15,18 19 32,0 17-32,-1-36 15,18 36 1,-17-35 0,35 17-1,-35-35 1,17 0-1</inkml:trace>
  <inkml:trace contextRef="#ctx0" brushRef="#br0" timeOffset="85382.98">20761 9878 0,'0'0'16,"18"-18"-16,-18 0 0,0 1 15,0 34 16,0 19 1,-36-1-17,-17 36 1,0-18 0,18-18-1,18-18-15,-1 1 16,0 0-1,1-18 17,17-18-17</inkml:trace>
  <inkml:trace contextRef="#ctx0" brushRef="#br0" timeOffset="85785.98">20867 9207 0,'0'0'0,"0"18"63,17 0-47,1-1-16,17 19 15,36 52 1,-18-35-1,0 17 1,-18-34 15,-17-36-15</inkml:trace>
  <inkml:trace contextRef="#ctx0" brushRef="#br0" timeOffset="86102.39">21078 9225 0,'0'0'0,"-17"-18"16,-1 71 30,1-35-46,-19 70 16,1-17 15,-18 17-15,35-53 0,1-17-1,17 0 1,-18-18-1,18-18 1</inkml:trace>
  <inkml:trace contextRef="#ctx0" brushRef="#br0" timeOffset="86717.3">21149 8978 0,'0'0'0,"-18"-17"16,-35-1 0,-17 36-1,-36 17 1,53 0-1,-35 36 1,17 52 0,18 1-1,53-36 1,18 53 0,35-35-1,35-18 1,0-53-1,-17-35 17,52-35-17,19-53 1,-37-36 0,-52 36-1,-17-35 1,-72-1-1,-17 18 1,-17 36 0,-1 52-1,-17-17 1,0 17 0,35 18-1,18 18 1,17-1-1</inkml:trace>
  <inkml:trace contextRef="#ctx0" brushRef="#br0" timeOffset="91219.09">14764 10477 0,'0'0'0,"17"0"46,-17 18-30,-17 0 0,17-1-16,-18 19 15,-17 52 1,35-18 0,0 1 15,17-53-16,-17 17-15</inkml:trace>
  <inkml:trace contextRef="#ctx0" brushRef="#br0" timeOffset="92705.29">14393 11589 0,'-17'0'16,"-1"0"-16,-141 35 15,-193 36 1,-1 17 0,-265 71-1,1-1 17,141-17-17,264-88 1,142-35-16,-19-18 0</inkml:trace>
  <inkml:trace contextRef="#ctx0" brushRef="#br0" timeOffset="93405.57">9842 12788 0,'0'0'0,"-17"0"16,17-17-1,0-1-15,17-17 16,-17 17-16,0-17 15,-52 17 1,-54 36 0,0 35-1,-53 52 1,53 1 0,89-35 15,34-36-16,89-17 1,-18-1 0,-35-17-1,-70 0 1,-36 36 0,-106 52-1,53 18 16,71-36-31,70 36 16,71-53 0,70-88 15,-35-36-31</inkml:trace>
  <inkml:trace contextRef="#ctx0" brushRef="#br0" timeOffset="93605.76">9807 13000 0,'18'17'32,"-18"1"-32,53 0 15,17 17 1,-17 0-1,-17 1 1</inkml:trace>
  <inkml:trace contextRef="#ctx0" brushRef="#br0" timeOffset="93786.59">10001 13017 0,'0'0'0,"-17"0"0,-54 0 31,18 53-15,18 0 0,0 53-1,35-18 1,0-70-16</inkml:trace>
  <inkml:trace contextRef="#ctx0" brushRef="#br0" timeOffset="94238.66">10248 12912 0,'0'-18'0,"0"36"0,0-18 16,0 17-1,0 1 1,18 70-1,-1 36 1,-17-71-16,0-18 16,18 88-1,0-70 1,-36-106 15,0-70-15,1-18-1,17 17 1,35 89 0,-17 17-16,52 1 31,-34 34-15,-19 19-1,-34 16 1,-36-16-1,-18-1 1,53-35-16</inkml:trace>
  <inkml:trace contextRef="#ctx0" brushRef="#br0" timeOffset="94587.55">10672 12841 0,'0'0'0,"-18"18"47,18-1-47,-18 36 32,1-17-32,17 16 31,53-34-16,-1-36 1,19-17 0,-53-18-1,-36 18 1,-35 0 0,-17 35-1,34 17 1,19 1-1</inkml:trace>
  <inkml:trace contextRef="#ctx0" brushRef="#br0" timeOffset="94956.81">11077 12735 0,'0'0'0,"18"-17"0,-1 17 15,-17-18-15,18 0 16,-36 18 0,1 0-1,-36 53 1,0-35 0,18 35-1,35-36 1,35 1-1,36 0 1,-36-1 0,-18 1-1,-34 17 1,-36 1 15,-18-19-15,54-17-16</inkml:trace>
  <inkml:trace contextRef="#ctx0" brushRef="#br0" timeOffset="95337.73">11254 12718 0,'0'0'0,"17"0"16,-17 17-1,18-17 17,0 0-17,-1 0 1,18-17-16,1-1 31,-19 18-31,1-18 16,0-17-1,-54 17 1,-34 54 0,35-1-1,-1 18 1,36 17 0,53-17-1,35-17 1,-52-36-1</inkml:trace>
  <inkml:trace contextRef="#ctx0" brushRef="#br0" timeOffset="95890">11112 13511 0,'18'-17'0,"-36"34"0,36-70 16,-18 18-1,-53 35 1,0 18 0,-17 70-1,34 18 1,36 0-1,36-53 1,52-18 0,18-53-1</inkml:trace>
  <inkml:trace contextRef="#ctx0" brushRef="#br0" timeOffset="96044.35">10954 13670 0,'-36'18'16,"72"-36"-16,-54 36 31,89-54-15,-36 19-16,106-54 16</inkml:trace>
  <inkml:trace contextRef="#ctx0" brushRef="#br0" timeOffset="96655.96">11448 13406 0,'0'0'0,"0"-18"0,0 0 31,0 36-15,0 0 0,17-1-1,-17 36 1,0 35-1,0-17 1,0-36 0,-17-35-1,17-35 1,-18-53 0,18-36-1,0 18 1,18 1-1,35 52 1,-18 35 0,-18 18-16,19 18 15,34 17 1,-17 18 15,-53 0-15,-17-18-1,-54 0 1,-17-17 0,35-18-1,53-18 1,18 18 0,34-17-1,1 17 1,18 17-1,-36 19 1,18 16 0,-18 19-1,1-36 1</inkml:trace>
  <inkml:trace contextRef="#ctx0" brushRef="#br0" timeOffset="96940.19">11994 13194 0,'-35'-35'16,"70"70"-16,-70-53 31,53 71-16,-1 18 1,19 17 0,-36 0 15,0-70-31,0-1 31</inkml:trace>
  <inkml:trace contextRef="#ctx0" brushRef="#br0" timeOffset="97155.43">11942 13229 0,'0'-123'16,"0"87"-16,0-52 15,35 35 1,18 36 0,0 52-1,0 35 1,-53-17 15,-36 0-31,-17-17 16,36-19-16,-36 1 15,35-18 1</inkml:trace>
  <inkml:trace contextRef="#ctx0" brushRef="#br0" timeOffset="98822.4">12859 13229 0,'0'0'16,"17"-17"-1,-17-19 1,0 19 0,-35-19-1,-18 36 1,-17 18 0,17 35-1,35-18 1,18 0-1,18 1 1,17-54 0,0 0-1,36-70 17,-36 0-17,-35-18 1,-18 18-1,1 53 1,-1 52 0,18 36-1,18 35 1,17 1 0,-17-36-1,-1-36-15</inkml:trace>
  <inkml:trace contextRef="#ctx0" brushRef="#br0" timeOffset="99405.99">13159 13088 0,'0'0'16,"0"-18"-16,17 1 16,-34-36-1,-1 18 1,-17 17-1,-18 36 1,17 34 0,36-16-1,-17 34 1,52-34 0,0-1-1,1-53 1,-19 1-1,1-36 1,0 0 0,-18 35 15,17 36-15,-17-1-1,36 36 1,16-17-1,19-54 1,-36 0 0,18-52-1,-35-54 1,-36 1 0,-35-1 15,36 160-16,17-19 1,17 107 0,1-89-16,0 36 31,-1-54-31,1 36 0</inkml:trace>
  <inkml:trace contextRef="#ctx0" brushRef="#br0" timeOffset="99890.16">13335 13017 0,'0'0'16,"-18"-17"-16,1-1 16,34 18-1,72-35 1,69-18 15,-122 35-31,-1 1 0,18-1 16,-18-17-1,-35 17 1,-18 18 0,-17 18 15,0 17-15,17 18-1,18-18 1,0-17-16,18 0 15,35-1 1,17-34 0,-17-19-1,-17-17 1,-54 0 0,0 36-1,1 34 1,-1 19-1,36 52 1,17 0 0,-35-53-1</inkml:trace>
  <inkml:trace contextRef="#ctx0" brushRef="#br0" timeOffset="100838.89">11836 14287 0,'0'0'0,"0"-17"32,0-1-17,0 1 1,0-19-1,0 19 1,-18 17 0,0 0-16,-17 35 15,-18 53 1,36 18 0,34-18-1,18-53 1,36-52-1,35-54 1,-53 1 0,-36-36-1,-52 18 17,-53 70-17,17 18 1,36 35-1,53-17 1,-1 0 0,54-36-1,0-17 1,-19 17 0,1-17-1,-17 52 1,-19 19-1,1-1 1,-18 35 0,0-34-1,0-19 17,0-34-17,18-36 1,17-35-1,18 17 1,-18 53 0,-17 36-1,17 35 1,-17 0 0,-18 0-1,17-36 1</inkml:trace>
  <inkml:trace contextRef="#ctx0" brushRef="#br0" timeOffset="101572.67">13159 13688 0,'0'0'0,"0"-18"0,-18 18 47,18 18-31,-18-1-1,18 1 1,-17-18 0,-19 0-1,19 0 1,17-18-16,-18-17 15,18 0 1,35-53 0,1 17-1,-1 71 1,0 53 0,1 70-1,-1 36 1,-18-18 15,19-35-15,-36-53-1,17-53 1,-34-18 0,-1-17-1,-52-18 1,-36 71-1,-18 52 1,18 36 0,71-18-1,0 1 1,70-19 0,53-87-1,0-36 1</inkml:trace>
  <inkml:trace contextRef="#ctx0" brushRef="#br0" timeOffset="101973.45">13317 13899 0,'0'-52'16,"0"104"-16,0-122 15,18 70 1,-18 18-1,18-1 1,-18 36 0,0-35-16,0 35 15,17 0 1,-17-36 0,0-34-1,18-19 1,17-52-1,18 0 17,-35 88-17,-1 0 1,19 53 0,-19 17-1,1 1 1,-18-53-1,0-36 1</inkml:trace>
  <inkml:trace contextRef="#ctx0" brushRef="#br0" timeOffset="102174.59">13617 13705 0,'0'0'0,"0"-35"16,0 0-16,0 0 15,18 35 1,-1 70-1,19 18 17,-19 18-17,1-53 1,0 0 0</inkml:trace>
  <inkml:trace contextRef="#ctx0" brushRef="#br0" timeOffset="102506.85">13652 13882 0,'-17'-35'16,"34"70"-16,-52-70 0,35 17 16,18 18-1,-1 0 1,36 0 0,36-18-1,-1-35 1,-18 36-1,-34-36 1,-72 35 15,-34 36-15,-1 17 0,18 18-1,71 0 1,0-18-1,52-17 1,-17-18 0,-35 0-16</inkml:trace>
  <inkml:trace contextRef="#ctx0" brushRef="#br0" timeOffset="102790.16">14023 13688 0,'0'-18'0,"0"36"0,0-71 16,0 35-16,18 1 15,17 17 1,-18 35 15,1 35-15,0 1 0,-18-18-1,-18-35 1,0-36-1,1-53 1,34-35 0,19 1-1,-1 69 1,-17 36-16,-1 0 16</inkml:trace>
  <inkml:trace contextRef="#ctx0" brushRef="#br0" timeOffset="103728.72">14235 13582 0,'0'0'0,"0"18"0,17-18 31,-17 17 0,18 1-15,-18 35-1,0 17 1,0-17 0,0-17-1,0-54 1,0 0 0,35-52-1,-17 17 1,-1 17-16,1 19 15,17-1 1,-17 71 15,17-18-15,-17 1 0,17-1-1,36-35 1,-1-53-1,1 0 1,-54 18-16,36-53 16,-17 17-1,-36 53 1,-18 36 0,-17 35-1,-1 0 1,36 17-1,0 1 17,36-18-17,-1-53 1,36-18 0,17-52-1,-35-54 1,-18-17-1,-35 35 1,-18 1 0,-17 34-1,35 89 32,18 17-31,-1 35-1,1-17 1,-18-35 0,18 53-1,17-1 1,0 18 0,0-35-1,1-35 1,-1-18-1,-17-35 1</inkml:trace>
  <inkml:trace contextRef="#ctx0" brushRef="#br0" timeOffset="103975.69">15081 13335 0,'0'0'0,"0"18"15,18-18 17,0-18-17,52-17 1,18-1 0,-52 1-1,-19 35-15,-17 0 31,-35 18-31,-18 17 16</inkml:trace>
  <inkml:trace contextRef="#ctx0" brushRef="#br0" timeOffset="104708.87">12188 14922 0,'-17'0'15,"34"0"-15,-52 0 0,35 18 0,-17-18 16,52 0-1,35-35 17,-17 17-32,124-70 15,299-88 1,212-71 0,88 35-1,-159 71 1,-352 70-1,-177 54-15,53-36 16,-123 53 0,-36 17 124,1-17-124,-1 18 0,0-18 15,18-18-16,-17 18-15</inkml:trace>
  <inkml:trace contextRef="#ctx0" brushRef="#br0" timeOffset="105173.75">15663 13758 0,'0'18'16,"0"0"-1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7.537"/>
    </inkml:context>
    <inkml:brush xml:id="br0">
      <inkml:brushProperty name="width" value="0.1" units="cm"/>
      <inkml:brushProperty name="height" value="0.1" units="cm"/>
      <inkml:brushProperty name="color" value="#AE198D"/>
      <inkml:brushProperty name="inkEffects" value="galaxy"/>
      <inkml:brushProperty name="anchorX" value="-27948.69336"/>
      <inkml:brushProperty name="anchorY" value="-20083.41211"/>
      <inkml:brushProperty name="scaleFactor" value="0.5"/>
    </inkml:brush>
  </inkml:definitions>
  <inkml:trace contextRef="#ctx0" brushRef="#br0">1 72 24575,'0'0'0,"5"0"0,6 0 0,6 0 0,4 0 0,4 0 0,1 0 0,8 0 0,5-6 0,6 1 0,5-1 0,8 2 0,2-5 0,6 1 0,1 1 0,3 2 0,-2 2 0,-3 1 0,-3 1 0,-2 1 0,-8-5 0,-8-1 0,-11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57.876"/>
    </inkml:context>
    <inkml:brush xml:id="br0">
      <inkml:brushProperty name="width" value="0.1" units="cm"/>
      <inkml:brushProperty name="height" value="0.1" units="cm"/>
      <inkml:brushProperty name="color" value="#AE198D"/>
      <inkml:brushProperty name="inkEffects" value="galaxy"/>
      <inkml:brushProperty name="anchorX" value="-29942.42773"/>
      <inkml:brushProperty name="anchorY" value="-21027.94727"/>
      <inkml:brushProperty name="scaleFactor" value="0.5"/>
    </inkml:brush>
  </inkml:definitions>
  <inkml:trace contextRef="#ctx0" brushRef="#br0">0 6 24575,'0'0'0,"0"-5"0,0 4 0,0 7 0,0 6 0,6 11 0,-1 5 0,1 4 0,4 5 0,-1 0 0,-2 5 0,5 3 0,-3-1 0,-1 2 0,-2 1 0,-2-2 0,-2 1 0,-1-4 0,-1 2 0,-1-4 0,1-3 0,0-3 0,-1-2 0,1-3 0,0-2 0,0-5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05.639"/>
    </inkml:context>
    <inkml:brush xml:id="br0">
      <inkml:brushProperty name="width" value="0.1" units="cm"/>
      <inkml:brushProperty name="height" value="0.1" units="cm"/>
      <inkml:brushProperty name="color" value="#AE198D"/>
      <inkml:brushProperty name="inkEffects" value="galaxy"/>
      <inkml:brushProperty name="anchorX" value="-31040.97461"/>
      <inkml:brushProperty name="anchorY" value="-22835.11914"/>
      <inkml:brushProperty name="scaleFactor" value="0.5"/>
    </inkml:brush>
  </inkml:definitions>
  <inkml:trace contextRef="#ctx0" brushRef="#br0">0 17 24575,'0'0'0,"0"-4"0,6-3 0,5 2 0,5 11 0,5 7 0,4 13 0,2 10 0,1 13 0,0 7 0,0 9 0,0 6 0,1 6 0,-2 3 0,-4 2 0,-2 1 0,1-5 0,-5-6 0,2-5 0,-5-17-3823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06.372"/>
    </inkml:context>
    <inkml:brush xml:id="br0">
      <inkml:brushProperty name="width" value="0.1" units="cm"/>
      <inkml:brushProperty name="height" value="0.1" units="cm"/>
      <inkml:brushProperty name="color" value="#AE198D"/>
      <inkml:brushProperty name="inkEffects" value="galaxy"/>
      <inkml:brushProperty name="anchorX" value="-32446.4375"/>
      <inkml:brushProperty name="anchorY" value="-24746.00586"/>
      <inkml:brushProperty name="scaleFactor" value="0.5"/>
    </inkml:brush>
  </inkml:definitions>
  <inkml:trace contextRef="#ctx0" brushRef="#br0">40 963 24575,'0'0'0,"-4"-14"0,-8-16 0,1-9 0,1-14 0,7-5 0,9-8 0,13-7 0,12 1 0,-21 54 0,26-33 0,23-20 0,16 3 0,13 4 0,10 3 0,12 8 0,5 2 0,7 7 0,11 11 0,-1 10 0,3 9 0,1 7 0,-5 10 0,-6 9 0,-10 11 0,-11 6 0,-14 9 0,-71-28 0,34 24 0,-39-25 0,-1 2 0,17 18 0,-23-21 0,1 0 0,-2 1 0,11 18 0,-11-18 0,-2 0 0,0 0 0,6 18 0,-8-19 0,-1 1 0,1-1 0,-1 1 0,-1 13 0,0-12 0,0 0 0,-2 0 0,-3 16 0,2-15 0,-1-1 0,0 1 0,-7 13 0,-24 32 0,-10-6 0,-6-1 0,-4-5 0,-2-5 0,0-4 0,5-10 0,7-1 0,6-8 0,10-10 0,29-6 0,-1 0 0,0 0 0,1 0 0,-1 0 0,0 0 0,1 0 0,-1 0 0,0-1 0,0 1 0,1 0 0,-1 0 0,0 0 0,1-1 0,-1 1 0,0 0 0,1-1 0,-1 1 0,1-1 0,-1 1 0,0-1 0,1 1 0,-1-1 0,1 1 0,0-1 0,0 0 0,-1 1 0,1-1 0,0 1 0,0-1 0,0 0 0,0 1 0,0-1 0,0 1 0,0-1 0,0 0 0,0 1 0,0-1 0,0 1 0,0-1 0,1 0 0,-1 1 0,1-2 0,10-18 0,8-5 0,12-3 0,8 4 0,8 1 0,9-1 0,4 6 0,7 4 0,5 5 0,-1 4 0,3 8 0,-4 7 0,-3 7 0,-4 11 0,-8 3 0,-9 7 0,-8 12 0,-10 4 0,-10 4 0,-8 6 0,-5 0 0,-9 0 0,-14 3 0,-11-2 0,21-51 0,-2 0 0,-12 15 0,-30 27 0,-7-4 0,-7-5 0,-7-11 0,-4-6 0,-3-9 0,4-8 0,4-11 0,5-10 0,5-8 0,9-6 0,9-10 0,6-1 0,5-8 0,10 2 0,1 1 0,7-3 0,11 3 0,3 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06.852"/>
    </inkml:context>
    <inkml:brush xml:id="br0">
      <inkml:brushProperty name="width" value="0.1" units="cm"/>
      <inkml:brushProperty name="height" value="0.1" units="cm"/>
      <inkml:brushProperty name="color" value="#AE198D"/>
      <inkml:brushProperty name="inkEffects" value="galaxy"/>
      <inkml:brushProperty name="anchorX" value="-34920.30078"/>
      <inkml:brushProperty name="anchorY" value="-25994.08594"/>
      <inkml:brushProperty name="scaleFactor" value="0.5"/>
    </inkml:brush>
  </inkml:definitions>
  <inkml:trace contextRef="#ctx0" brushRef="#br0">1 76 24575,'0'0'0,"4"0"0,3-5 0,-2 4 0,0 7 0,4 6 0,-2 11 0,0 5 0,3 3 0,-1 1 0,4 0 0,-2 4 0,4-1 0,3 0 0,3-3 0,2-1 0,3-7 0,0-1 0,2-6 0,0-1 0,0-3 0,0-4 0,0-9 0,-1-2 0,0-8 0,-5-5 0,0-11 0,-6-4 0,-4-7 0,-4-1 0,-4-5 0,-3-3 0,-1 2 0,-6 3 0,-1 4 0,-5 4 0,1 2 0,-4 8 0,3 1 0,-4 6 0,3 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07.326"/>
    </inkml:context>
    <inkml:brush xml:id="br0">
      <inkml:brushProperty name="width" value="0.1" units="cm"/>
      <inkml:brushProperty name="height" value="0.1" units="cm"/>
      <inkml:brushProperty name="color" value="#AE198D"/>
      <inkml:brushProperty name="inkEffects" value="galaxy"/>
      <inkml:brushProperty name="anchorX" value="-36339.66016"/>
      <inkml:brushProperty name="anchorY" value="-26934.1875"/>
      <inkml:brushProperty name="scaleFactor" value="0.5"/>
    </inkml:brush>
  </inkml:definitions>
  <inkml:trace contextRef="#ctx0" brushRef="#br0">221 188 24575,'0'0'0,"0"-10"0,0-8 0,0-4 0,0-4 0,0-2 0,0-1 0,-5 6 0,-6 5 0,-6 6 0,1 11 0,-3 3 0,-2 8 0,-2 6 0,3 5 0,-1 4 0,5 2 0,-1 6 0,4 7 0,3 5 0,4 4 0,2 9 0,2 8 0,2 1 0,6 4 0,5 4 0,7-3 0,-2-3 0,3 1 0,2-3 0,3-4 0,-4-3 0,-5-1 0,1-3 0,-4-1 0,-3-6 0,-4-1 0,-2-5 0,-1 1 0,-2-4 0,-6-4 0,0-2 0,-6-9 0,-4-7 0,1-7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07.819"/>
    </inkml:context>
    <inkml:brush xml:id="br0">
      <inkml:brushProperty name="width" value="0.1" units="cm"/>
      <inkml:brushProperty name="height" value="0.1" units="cm"/>
      <inkml:brushProperty name="color" value="#AE198D"/>
      <inkml:brushProperty name="inkEffects" value="galaxy"/>
      <inkml:brushProperty name="anchorX" value="-35244.1875"/>
      <inkml:brushProperty name="anchorY" value="-27255.03711"/>
      <inkml:brushProperty name="scaleFactor" value="0.5"/>
    </inkml:brush>
  </inkml:definitions>
  <inkml:trace contextRef="#ctx0" brushRef="#br0">325 85 24575,'0'0'0,"0"-4"0,0-8 0,6 1 0,0-5 0,-1-3 0,-5 8 0,-8 3 0,-7 4 0,0 8 0,-3 2 0,-3 6 0,-2 5 0,3 3 0,-1 5 0,-1 7 0,-1 6 0,4 7 0,-1 5 0,-1 2 0,4 3 0,-1 6 0,3 1 0,-1-1 0,3 5 0,3-2 0,4-1 0,8-2 0,2-3 0,6-1 0,1-7 0,4-1 0,3 0 0,4-5 0,-3-4 0,1 1 0,-4-3 0,2-3 0,-5-3 0,-2-2 0,-4-1 0,-9-7 0,2-23 0,-1 2 0,1 0 0,0 0 0,0-1 0,-1 1 0,1 0 0,0-1 0,-1 1 0,1-1 0,-1 1 0,1-1 0,-1 1 0,1 0 0,-1-1 0,1 0 0,-1 1 0,0-1 0,-1 1 0,-9 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08.383"/>
    </inkml:context>
    <inkml:brush xml:id="br0">
      <inkml:brushProperty name="width" value="0.1" units="cm"/>
      <inkml:brushProperty name="height" value="0.1" units="cm"/>
      <inkml:brushProperty name="color" value="#AE198D"/>
      <inkml:brushProperty name="inkEffects" value="galaxy"/>
      <inkml:brushProperty name="anchorX" value="-34067.56641"/>
      <inkml:brushProperty name="anchorY" value="-27536.51367"/>
      <inkml:brushProperty name="scaleFactor" value="0.5"/>
    </inkml:brush>
  </inkml:definitions>
  <inkml:trace contextRef="#ctx0" brushRef="#br0">34 465 24575,'0'0'0,"-5"-4"0,-7-3 0,1-4 0,6 1 0,8-5 0,8 3 0,13 2 0,4-3 0,10-3 0,0 3 0,5-4 0,9 4 0,4-3 0,2 3 0,0-3 0,6 4 0,-2 2 0,1-2 0,-8 2 0,-3 2 0,-6 3 0,-6-3 0,-5 0 0,-3 2 0,-4 2 0,-1 1 0,-6-4 0,-1 0 0,1 2 0,-4-5 0,1 1 0,1 2 0,-3-4 0,2 2 0,-4-4 0,-4-4 0,-8 2 0,-4-2 0,-7 2 0,0-1 0,-6 2 0,-3 4 0,-4 3 0,-3 3 0,-1 8 0,-1 1 0,-1 6 0,0 5 0,5 5 0,1 8 0,5 3 0,5 7 0,10-1 0,9 5 0,8-3 0,7-2 0,3 3 0,8-9 0,1-2 0,7-2 0,-2-8 0,4-5 0,-8-6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08.771"/>
    </inkml:context>
    <inkml:brush xml:id="br0">
      <inkml:brushProperty name="width" value="0.1" units="cm"/>
      <inkml:brushProperty name="height" value="0.1" units="cm"/>
      <inkml:brushProperty name="color" value="#AE198D"/>
      <inkml:brushProperty name="inkEffects" value="galaxy"/>
      <inkml:brushProperty name="anchorX" value="-36148.05859"/>
      <inkml:brushProperty name="anchorY" value="-28578.2793"/>
      <inkml:brushProperty name="scaleFactor" value="0.5"/>
    </inkml:brush>
  </inkml:definitions>
  <inkml:trace contextRef="#ctx0" brushRef="#br0">12 135 24575,'0'0'0,"-5"0"0,-1-5 0,5-1 0,8 6 0,6 1 0,6 6 0,5 1 0,2 6 0,-3 3 0,-1-1 0,1 2 0,1 3 0,-4 1 0,0-2 0,-5 0 0,-3 1 0,-5 2 0,-8-4 0,-3 1 0,-7-4 0,-5-5 0,-5-3 0,-3-9 0,3-9 0,4-6 0,11-11 0,10-4 0,4-2 0,6-6 0,10 1 0,5 1 0,2 3 0,1 2 0,5 2 0,-1 2 0,-1 5 0,-2 7 0,-7 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09.015"/>
    </inkml:context>
    <inkml:brush xml:id="br0">
      <inkml:brushProperty name="width" value="0.1" units="cm"/>
      <inkml:brushProperty name="height" value="0.1" units="cm"/>
      <inkml:brushProperty name="color" value="#AE198D"/>
      <inkml:brushProperty name="inkEffects" value="galaxy"/>
      <inkml:brushProperty name="anchorX" value="-37595.42578"/>
      <inkml:brushProperty name="anchorY" value="-29460.32227"/>
      <inkml:brushProperty name="scaleFactor" value="0.5"/>
    </inkml:brush>
  </inkml:definitions>
  <inkml:trace contextRef="#ctx0" brushRef="#br0">1 0 24575,'0'0'0,"4"5"0,3 6 0,4 6 0,-1 5 0,-1 2 0,3 3 0,-2 6 0,3 1 0,-1 0 0,-3 5 0,3-2 0,-3-2 0,-1-2 0,-3-1 0,-1-8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43.347"/>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44 0 24575,'0'0'0,"0"5"0,0 7 0,0 4 0,0 6 0,0 8 0,0 8 0,0 6 0,0 6 0,0 3 0,0 2 0,0 1 0,0 0 0,0 0 0,-6 0 0,1-1 0,-1-5 0,-4-7 0,1 1 0,2-10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09.192"/>
    </inkml:context>
    <inkml:brush xml:id="br0">
      <inkml:brushProperty name="width" value="0.1" units="cm"/>
      <inkml:brushProperty name="height" value="0.1" units="cm"/>
      <inkml:brushProperty name="color" value="#AE198D"/>
      <inkml:brushProperty name="inkEffects" value="galaxy"/>
      <inkml:brushProperty name="anchorX" value="-38746.51563"/>
      <inkml:brushProperty name="anchorY" value="-30883.16992"/>
      <inkml:brushProperty name="scaleFactor" value="0.5"/>
    </inkml:brush>
  </inkml:definitions>
  <inkml:trace contextRef="#ctx0" brushRef="#br0">0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09.671"/>
    </inkml:context>
    <inkml:brush xml:id="br0">
      <inkml:brushProperty name="width" value="0.1" units="cm"/>
      <inkml:brushProperty name="height" value="0.1" units="cm"/>
      <inkml:brushProperty name="color" value="#AE198D"/>
      <inkml:brushProperty name="inkEffects" value="galaxy"/>
      <inkml:brushProperty name="anchorX" value="-39762.51563"/>
      <inkml:brushProperty name="anchorY" value="-31899.16992"/>
      <inkml:brushProperty name="scaleFactor" value="0.5"/>
    </inkml:brush>
  </inkml:definitions>
  <inkml:trace contextRef="#ctx0" brushRef="#br0">0 0 24575,'0'0'0,"0"5"0,6 7 0,0 5 0,5-1 0,-1 3 0,5 2 0,-3 8 0,3 2 0,-2 0 0,3 1 0,-4-1 0,3-7 0,-2-1 0,2-11 0,-3-11 0,4-10 0,-4-9 0,3-5 0,3-4 0,2-1 0,3-2 0,3 1 0,0 0 0,2 0 0,0 7 0,-1 5 0,1 12 0,0 10 0,0 3 0,-6 7 0,0 10 0,-1 4 0,-3 3 0,-6 5 0,2 0 0,-3-1 0,-4-2 0,-2-2 0,-7-8 0,-2-6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8:10.458"/>
    </inkml:context>
    <inkml:brush xml:id="br0">
      <inkml:brushProperty name="width" value="0.1" units="cm"/>
      <inkml:brushProperty name="height" value="0.1" units="cm"/>
      <inkml:brushProperty name="color" value="#AE198D"/>
      <inkml:brushProperty name="inkEffects" value="galaxy"/>
      <inkml:brushProperty name="anchorX" value="-41398.07422"/>
      <inkml:brushProperty name="anchorY" value="-33284.84766"/>
      <inkml:brushProperty name="scaleFactor" value="0.5"/>
    </inkml:brush>
  </inkml:definitions>
  <inkml:trace contextRef="#ctx0" brushRef="#br0">300 333 24575,'0'0'0,"0"-4"0,5-3 0,6-4 0,0-4 0,5-5 0,-3-9 0,-2-2 0,-3-2 0,-3 0 0,-8 2 0,-1 0 0,-7 2 0,-5 6 0,-5 6 0,-3 7 0,-2 4 0,-2 3 0,-5 8 0,-1 7 0,0 6 0,6 5 0,3 3 0,1 6 0,5 2 0,6 6 0,-1-1 0,4-2 0,2 3 0,3-2 0,8-2 0,7-3 0,6-2 0,6-7 0,3-7 0,2-7 0,2-4 0,-1-9 0,1-3 0,-1-6 0,0-5 0,-5-4 0,-1-3 0,-6-3 0,1-1 0,-4 11 0,2 11 0,-15 7 0,1-1 0,0 0 0,0 0 0,-1 1 0,1-1 0,0 0 0,-1 1 0,1-1 0,0 1 0,-1-1 0,1 1 0,-1-1 0,1 1 0,-1-1 0,1 1 0,-1 0 0,1-1 0,0 2 0,13 19 0,3 6 0,-2 8 0,2 8 0,3 0 0,2 3 0,2 3 0,2 2 0,-5 2 0,0-5 0,2 1 0,0 1 0,-4 0 0,1-4 0,-5 2 0,-3 0 0,-5-4 0,-3 2 0,-2-5 0,-7-3 0,-1-3 0,-6-4 0,-5-7 0,-3-2 0,-4-6 0,-8-5 0,-1-4 0,-6-4 0,1-7 0,-5-8 0,3-5 0,2-11 0,3-3 0,3-8 0,2-10 0,7-5 0,7-4 0,6-1 0,10 1 0,9 0 0,2 1 0,5 6 0,4 7 0,-1 6 0,1 4 0,1 4 0,2 8 0,-4 1 0,2 6 0,-6 5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4.884"/>
    </inkml:context>
    <inkml:brush xml:id="br0">
      <inkml:brushProperty name="width" value="0.05" units="cm"/>
      <inkml:brushProperty name="height" value="0.05" units="cm"/>
    </inkml:brush>
  </inkml:definitions>
  <inkml:trace contextRef="#ctx0" brushRef="#br0">1116 54 24575,'0'-2'0,"0"0"0,0 0 0,-1-1 0,1 1 0,-1 0 0,1 0 0,-1 0 0,0-1 0,0 1 0,0 0 0,0 0 0,0 1 0,-1-1 0,1 0 0,-1 0 0,1 0 0,-1 1 0,1-1 0,-1 1 0,0-1 0,0 1 0,0 0 0,0 0 0,0 0 0,0 0 0,0 0 0,0 0 0,0 0 0,0 1 0,-1-1 0,1 1 0,-5-1 0,-7 0 0,-1 0 0,0 0 0,-27 4 0,35-3 0,-72 9 0,0 4 0,-99 28 0,-151 64 0,202-63 0,104-34 0,-5 0 0,-31 15 0,53-20 0,1-1 0,-1 1 0,1 0 0,0 0 0,0 1 0,0 0 0,1-1 0,0 2 0,-1-1 0,1 0 0,0 1 0,-3 5 0,7-9 0,-1 1 0,0-1 0,1 1 0,-1-1 0,1 1 0,-1-1 0,1 1 0,0-1 0,0 1 0,0-1 0,-1 1 0,2 0 0,-1-1 0,0 1 0,0-1 0,0 1 0,1 0 0,-1-1 0,1 1 0,1 2 0,0-1 0,0 0 0,0 1 0,0-1 0,1 0 0,-1 0 0,1-1 0,0 1 0,5 3 0,4 3 0,1-2 0,1 1 0,22 8 0,11 2 6,1-3-1,90 17 1,108 2-225,428 6-854,4-40 807,-677 0 261,617-15-1915,-416 1 1654,205-41 0,-383 51 279,98-23-43,-108 23 62,1-1 0,-1-1 0,0 0-1,-1-1 1,24-15 0,-35 21 7,0 0 1,0-1 0,-1 1-1,1 0 1,0-1 0,-1 1-1,1-1 1,-1 1 0,0-1-1,1 0 1,-1 0-1,0 0 1,0 0 0,0 1-1,-1-1 1,1-1 0,0 1-1,-1 0 1,1-3 0,-1 3 19,0 0 0,0 1 0,-1-1 0,1 0 0,-1 0 0,0 0 0,1 0 0,-1 1 0,0-1 0,0 0 1,0 1-1,0-1 0,0 1 0,-1-1 0,1 1 0,0-1 0,-3-1 0,-6-4 133,0 0-1,0 1 1,-1 0-1,0 0 1,-18-5-1,-53-18 258,-163-34-1,-95 7-575,295 50 176,-292-39-49,-568-3 0,881 48-682,-39 6-1,33 1-6143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5.510"/>
    </inkml:context>
    <inkml:brush xml:id="br0">
      <inkml:brushProperty name="width" value="0.05" units="cm"/>
      <inkml:brushProperty name="height" value="0.05" units="cm"/>
    </inkml:brush>
  </inkml:definitions>
  <inkml:trace contextRef="#ctx0" brushRef="#br0">219 1 24575,'-4'6'0,"1"0"0,0 0 0,0 0 0,0 0 0,0 1 0,1-1 0,0 1 0,1 0 0,-1 0 0,1 0 0,1-1 0,-1 10 0,-2 13 0,-87 411 0,13-77 0,70-325 0,1 0 0,2 0 0,1 0 0,2 0 0,6 49 0,-4-75 0,1 0 0,0-1 0,1 1 0,0-1 0,1 0 0,0 1 0,1-2 0,0 1 0,1-1 0,0 1 0,1-2 0,0 1 0,0-1 0,1 0 0,0 0 0,1-1 0,0 0 0,0-1 0,1 0 0,-1 0 0,13 5 0,8 2 0,1-2 0,0-1 0,1-1 0,63 10 0,137 4 0,-196-21 0,480 7-298,2-36-136,-316 14 378,745-50 56,-928 60 7,32-1 209,-1-3 1,64-15 0,-110 20-262,-1 0-15,0 1 1,0-1-1,0 1 1,0-1-1,-1 0 1,1 0 0,0 0-1,-1-1 1,1 1-1,0-1 1,-1 1-1,0-1 1,1 0 0,-1 0-1,0 0 1,0 0-1,0 0 1,0 0-1,2-4 1,-4-4-6767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5.917"/>
    </inkml:context>
    <inkml:brush xml:id="br0">
      <inkml:brushProperty name="width" value="0.05" units="cm"/>
      <inkml:brushProperty name="height" value="0.05" units="cm"/>
    </inkml:brush>
  </inkml:definitions>
  <inkml:trace contextRef="#ctx0" brushRef="#br0">192 1 24575,'-3'0'0,"0"0"0,1 0 0,-1 1 0,0-1 0,0 1 0,1-1 0,-1 1 0,0 0 0,1 0 0,-1 0 0,1 0 0,-1 1 0,1-1 0,0 1 0,0-1 0,-1 1 0,-1 3 0,1-1 0,0-1 0,0 1 0,0 1 0,1-1 0,-1 0 0,1 1 0,0-1 0,1 1 0,-2 5 0,-1 10 0,1 0 0,1 0 0,0 36 0,2-46 0,-52 583 0,28-398 0,10-97 0,7-57 0,1 1 0,2-1 0,3 71 0,5-90-1365,3-5-5461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18.289"/>
    </inkml:context>
    <inkml:brush xml:id="br0">
      <inkml:brushProperty name="width" value="0.05" units="cm"/>
      <inkml:brushProperty name="height" value="0.05" units="cm"/>
    </inkml:brush>
  </inkml:definitions>
  <inkml:trace contextRef="#ctx0" brushRef="#br0">587 136 24575,'-1'0'0,"0"0"0,0 1 0,0-1 0,0 0 0,0 1 0,0-1 0,0 1 0,0-1 0,0 1 0,1 0 0,-1-1 0,0 1 0,0 0 0,1-1 0,-1 1 0,1 0 0,-1 0 0,0 0 0,1 0 0,-1 0 0,1-1 0,0 1 0,-1 0 0,1 1 0,-10 30 0,8-22 0,-8 33 0,2 1 0,2 0 0,0 85 0,4-66 0,-10 64 0,-8-24 0,-53 162 0,-62 91 0,33-130 0,85-194 0,-2 0 0,-1-2 0,-1 0 0,-44 47 0,63-75 0,-1 0 0,1 0 0,-1 0 0,0 0 0,0 0 0,0-1 0,0 1 0,0-1 0,-5 2 0,8-3 0,0 0 0,-1 0 0,1 0 0,0 0 0,0 0 0,0 0 0,-1 1 0,1-1 0,0 0 0,0 0 0,0 0 0,-1 0 0,1 0 0,0 0 0,0 0 0,-1-1 0,1 1 0,0 0 0,0 0 0,0 0 0,-1 0 0,1 0 0,0 0 0,0 0 0,0 0 0,0 0 0,-1-1 0,1 1 0,0 0 0,0 0 0,0 0 0,0 0 0,0 0 0,-1-1 0,1 1 0,0 0 0,0 0 0,0 0 0,0-1 0,0 1 0,0 0 0,0 0 0,0 0 0,0-1 0,0 1 0,11-20 0,0 7 0,2 0 0,0 0 0,1 1 0,0 1 0,0 0 0,1 1 0,28-14 0,124-46 0,-146 62 0,109-37-124,2 7-1,179-30 1,279-3-249,319 50 373,-895 24 116,-30 3 141,-30 3 116,-2-3-373,1-2 0,-69-3 0,113-1 0,0 0 0,1-1 0,-1 1 0,0 0 0,0-1 0,0 0 0,0 0 0,1 0 0,-1 0 0,0 0 0,1 0 0,-1-1 0,1 1 0,0-1 0,-1 1 0,1-1 0,0 0 0,0 0 0,0 0 0,0-1 0,0 1 0,0 0 0,-2-5 0,3 2 0,-1 0 0,1 0 0,0 1 0,0-1 0,0 0 0,1 0 0,0 0 0,0 0 0,0 0 0,0 0 0,1 0 0,0 0 0,2-6 0,12-41 0,35-76 0,-9 24 0,228-635 0,-255 701 0,-2 9 0,-2 0 0,-1 0 0,9-56 0,-17 83 0,-1 0 0,1 0 0,-1 0 0,0 0 0,0 0 0,0 0 0,0 0 0,-1 1 0,1-1 0,0 0 0,-1 0 0,1 0 0,-1 0 0,0 0 0,1 0 0,-1 1 0,0-1 0,0 0 0,0 1 0,-3-4 0,2 4 0,1 0 0,-1 1 0,1-1 0,-1 1 0,0-1 0,1 1 0,-1-1 0,0 1 0,1 0 0,-1 0 0,0 0 0,0 0 0,1 0 0,-1 0 0,0 0 0,0 0 0,1 1 0,-4 0 0,-8 4 0,-1 1 0,1 0 0,0 1 0,-16 11 0,22-13 0,-18 9 0,0-1 0,-1-1 0,0-2 0,-1 0 0,0-2 0,-30 6 0,-171 17 0,141-22 0,-290 40 0,-496 129 0,764-143 0,99-31 0,0 0 0,1 0 0,0 1 0,0 1 0,0 0 0,1 0 0,0 0 0,-11 12 0,18-17 8,-1 1 0,1-1 0,0 1 0,0-1-1,0 1 1,0 0 0,0-1 0,0 1 0,1 0-1,-1 0 1,1-1 0,-1 1 0,1 0 0,-1 2-1,1-3-66,0 0 0,1 0 0,-1 0-1,0 0 1,0 0 0,1 0-1,-1 0 1,1 0 0,-1 0-1,0 0 1,1 0 0,0-1 0,-1 1-1,1 0 1,0 0 0,-1 0-1,1-1 1,0 1 0,0 0-1,-1-1 1,1 1 0,0-1 0,0 1-1,2 0 1,14 6-6767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18.664"/>
    </inkml:context>
    <inkml:brush xml:id="br0">
      <inkml:brushProperty name="width" value="0.05" units="cm"/>
      <inkml:brushProperty name="height" value="0.05" units="cm"/>
    </inkml:brush>
  </inkml:definitions>
  <inkml:trace contextRef="#ctx0" brushRef="#br0">217 11 24575,'-1'0'0,"1"-1"0,0 1 0,0 0 0,0 0 0,0-1 0,0 1 0,0 0 0,0-1 0,-1 1 0,1 0 0,0 0 0,0-1 0,0 1 0,0 0 0,0-1 0,0 1 0,0 0 0,0 0 0,1-1 0,-1 1 0,0 0 0,0 0 0,0-1 0,0 1 0,0 0 0,0 0 0,0-1 0,1 1 0,-1 0 0,0 0 0,0-1 0,0 1 0,1 0 0,-1 0 0,0 0 0,0-1 0,1 1 0,-1 0 0,0 0 0,0 0 0,1 0 0,-1 0 0,0 0 0,0 0 0,1 0 0,-1-1 0,0 1 0,1 0 0,-1 0 0,0 0 0,0 0 0,1 0 0,-1 1 0,0-1 0,0 0 0,1 0 0,-1 0 0,0 0 0,1 0 0,-1 0 0,0 0 0,0 0 0,1 1 0,0 0 0,0 0 0,0 0 0,0 0 0,0 0 0,0 0 0,0 0 0,0 0 0,-1 1 0,1-1 0,0 0 0,-1 1 0,2 1 0,1 15 0,0 1 0,-1-1 0,-1 1 0,-1-1 0,-2 24 0,-17 93 0,16-117 0,-39 191 0,-75 225 0,113-422-97,-8 26-537,-29 65 0,34-91-6192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19.011"/>
    </inkml:context>
    <inkml:brush xml:id="br0">
      <inkml:brushProperty name="width" value="0.05" units="cm"/>
      <inkml:brushProperty name="height" value="0.05" units="cm"/>
    </inkml:brush>
  </inkml:definitions>
  <inkml:trace contextRef="#ctx0" brushRef="#br0">84 1 24575,'0'0'0,"1"0"0,0 0 0,0 1 0,0-1 0,0 0 0,0 1 0,0-1 0,-1 1 0,1-1 0,0 1 0,0-1 0,0 1 0,-1-1 0,1 1 0,0 0 0,-1 0 0,1-1 0,-1 1 0,1 0 0,-1 0 0,1-1 0,-1 1 0,0 0 0,1 0 0,-1 0 0,0 0 0,1 0 0,-1 0 0,0 0 0,0 1 0,1 32 0,-41 218 0,23-111 0,-28 367 0,45-493-341,0 1 0,1-1-1,2 17 1,3-9-6485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19.371"/>
    </inkml:context>
    <inkml:brush xml:id="br0">
      <inkml:brushProperty name="width" value="0.05" units="cm"/>
      <inkml:brushProperty name="height" value="0.05" units="cm"/>
    </inkml:brush>
  </inkml:definitions>
  <inkml:trace contextRef="#ctx0" brushRef="#br0">28 1 24575,'-14'470'0,"1"67"0,13-528-1365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43.732"/>
    </inkml:context>
    <inkml:brush xml:id="br0">
      <inkml:brushProperty name="width" value="0.1" units="cm"/>
      <inkml:brushProperty name="height" value="0.1" units="cm"/>
      <inkml:brushProperty name="color" value="#AE198D"/>
      <inkml:brushProperty name="inkEffects" value="galaxy"/>
      <inkml:brushProperty name="anchorX" value="1059.04138"/>
      <inkml:brushProperty name="anchorY" value="241.97362"/>
      <inkml:brushProperty name="scaleFactor" value="0.5"/>
    </inkml:brush>
  </inkml:definitions>
  <inkml:trace contextRef="#ctx0" brushRef="#br0">12 56 24575,'0'0'0,"-5"0"0,-1-5 0,6-1 0,6 1 0,8 0 0,10 7 0,11 2 0,8 0 0,17 0 0,9-1 0,15 0 0,14-7 0,9-1 0,11-1 0,7-4 0,6 1 0,-1 2 0,-4 1 0,-5 2 0,-9 1 0,-15 2 0,-19 1 0,-18 0 0,-13 1 0,-22-1 0,-18 0 0,-10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19.750"/>
    </inkml:context>
    <inkml:brush xml:id="br0">
      <inkml:brushProperty name="width" value="0.05" units="cm"/>
      <inkml:brushProperty name="height" value="0.05" units="cm"/>
    </inkml:brush>
  </inkml:definitions>
  <inkml:trace contextRef="#ctx0" brushRef="#br0">0 78 24575,'16'-38'0,"-11"36"0,-2 11 0,0 15 0,0 497 0,-6-273 0,3-81-1365,0-134-5461</inkml:trace>
  <inkml:trace contextRef="#ctx0" brushRef="#br0" timeOffset="1">383 24 24575,'0'-5'0,"5"-6"0,1 4 0,0 7 0,-1 18 0,-2 15 0,-1 16 0,-1 18 0,0 11 0,-1 12 0,-1 4 0,1 0 0,4-3 0,2-6 0,0-9 0,-1-13 0,-2-12 0,-1-15-8191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20.076"/>
    </inkml:context>
    <inkml:brush xml:id="br0">
      <inkml:brushProperty name="width" value="0.05" units="cm"/>
      <inkml:brushProperty name="height" value="0.05" units="cm"/>
    </inkml:brush>
  </inkml:definitions>
  <inkml:trace contextRef="#ctx0" brushRef="#br0">73 201 24575,'-9'0'0,"-8"5"0,-6 1 0,6-5 0,10-2 0,21-6 0,21-2 0,24-4 0,20-5 0,21-3 0,15 2 0,17-1 0,8-2 0,0 4 0,-5-1 0,-8 3 0,-11 0 0,-25 3-8191</inkml:trace>
  <inkml:trace contextRef="#ctx0" brushRef="#br0" timeOffset="1">264 583 24575,'-9'5'0,"-8"6"0,4 1 0,13-6 0,16-4 0,14-7 0,22-3 0,19-4 0,17-5 0,16-5 0,15 2 0,4 0 0,-4-2 0,-8 3 0,-10 5 0,-21 5-8191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20.467"/>
    </inkml:context>
    <inkml:brush xml:id="br0">
      <inkml:brushProperty name="width" value="0.05" units="cm"/>
      <inkml:brushProperty name="height" value="0.05" units="cm"/>
    </inkml:brush>
  </inkml:definitions>
  <inkml:trace contextRef="#ctx0" brushRef="#br0">13 58 24575,'-5'0'0,"-1"5"0,5 1 0,11 0 0,15-2 0,15 0 0,16-7 0,17-2 0,14-5 0,11-5 0,13-1 0,9-2 0,-14 2-8191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20.844"/>
    </inkml:context>
    <inkml:brush xml:id="br0">
      <inkml:brushProperty name="width" value="0.05" units="cm"/>
      <inkml:brushProperty name="height" value="0.05" units="cm"/>
    </inkml:brush>
  </inkml:definitions>
  <inkml:trace contextRef="#ctx0" brushRef="#br0">42 0 24575,'1'158'0,"-3"225"0,1-356-273,-2-1 0,0 1 0,-2-1 0,-14 43 0,10-43-6553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21.194"/>
    </inkml:context>
    <inkml:brush xml:id="br0">
      <inkml:brushProperty name="width" value="0.05" units="cm"/>
      <inkml:brushProperty name="height" value="0.05" units="cm"/>
    </inkml:brush>
  </inkml:definitions>
  <inkml:trace contextRef="#ctx0" brushRef="#br0">1 1 24575,'27'385'125,"1"-5"-1615,-28-350-5336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21.569"/>
    </inkml:context>
    <inkml:brush xml:id="br0">
      <inkml:brushProperty name="width" value="0.05" units="cm"/>
      <inkml:brushProperty name="height" value="0.05" units="cm"/>
    </inkml:brush>
  </inkml:definitions>
  <inkml:trace contextRef="#ctx0" brushRef="#br0">47 328 24575,'-2'0'0,"1"0"0,-1-1 0,0 1 0,0-1 0,0 0 0,0 1 0,1-1 0,-1 0 0,0 0 0,1 0 0,-1 0 0,1 0 0,-1 0 0,1-1 0,-1 1 0,1 0 0,0-1 0,0 1 0,0-1 0,-1 1 0,2-1 0,-1 0 0,0 0 0,-1-2 0,0 0 0,1 0 0,-1 0 0,1 0 0,0 0 0,0-1 0,1 1 0,-1 0 0,1-1 0,0-7 0,2 4 0,0 0 0,1 0 0,0 0 0,0 1 0,1-1 0,0 1 0,0 0 0,0 0 0,1 0 0,0 1 0,1-1 0,-1 1 0,1 1 0,1-1 0,-1 1 0,7-5 0,8-4 0,0 1 0,0 0 0,1 2 0,27-11 0,-34 17 0,0 0 0,0 1 0,0 1 0,0 0 0,0 1 0,1 1 0,-1 0 0,1 1 0,30 4 0,-40-3 0,1 0 0,0 0 0,0 1 0,-1 0 0,1 1 0,-1-1 0,0 1 0,1 0 0,-1 1 0,-1-1 0,1 1 0,0 1 0,-1-1 0,0 1 0,0 0 0,-1 0 0,1 0 0,-1 1 0,0-1 0,0 1 0,-1 0 0,0 0 0,0 0 0,3 9 0,-2 0 0,0 0 0,-2 0 0,1 1 0,-2-1 0,0 1 0,-2 23 0,1-31 0,-1-1 0,0 0 0,0 0 0,-1 0 0,0 0 0,0 0 0,0 0 0,-1 0 0,0-1 0,0 1 0,-1-1 0,0 0 0,0 0 0,-1 0 0,-9 10 0,12-14 0,-1 0 0,1 0 0,-1-1 0,1 1 0,-1-1 0,0 1 0,1-1 0,-1 0 0,0 0 0,0 0 0,0 0 0,0-1 0,0 1 0,0-1 0,0 0 0,0 0 0,0 0 0,0 0 0,0 0 0,0-1 0,0 1 0,0-1 0,0 0 0,0 0 0,0 0 0,0 0 0,1-1 0,-1 1 0,0-1 0,1 1 0,-1-1 0,1 0 0,0 0 0,0 0 0,0 0 0,0-1 0,0 1 0,0 0 0,0-1 0,1 0 0,-1 1 0,1-1 0,0 0 0,-1 0 0,1 1 0,1-1 0,-1 0 0,0 0 0,1 0 0,-1 0 0,1 0 0,0 0 0,1-4 0,0-5 0,0 1 0,1 0 0,1 0 0,0 0 0,0 0 0,1 0 0,1 1 0,0-1 0,0 1 0,1 0 0,0 1 0,1 0 0,13-15 0,1 1 0,1 2 0,1 0 0,49-33 0,-59 45 0,0 1 0,1 0 0,-1 1 0,21-7 0,-32 13 0,1 0 0,0 0 0,0 0 0,0 0 0,0 1 0,0-1 0,0 1 0,0 0 0,0 0 0,0 0 0,0 0 0,0 0 0,0 1 0,0-1 0,0 1 0,0 0 0,0 0 0,0 0 0,-1 0 0,1 0 0,0 1 0,-1-1 0,1 1 0,-1 0 0,1 0 0,-1 0 0,0 0 0,4 4 0,3 7 0,-1 1 0,-1 0 0,0 0 0,-1 0 0,-1 1 0,5 16 0,15 97 0,-10-42 0,-9-58-1365,-2-4-5461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21.910"/>
    </inkml:context>
    <inkml:brush xml:id="br0">
      <inkml:brushProperty name="width" value="0.05" units="cm"/>
      <inkml:brushProperty name="height" value="0.05" units="cm"/>
    </inkml:brush>
  </inkml:definitions>
  <inkml:trace contextRef="#ctx0" brushRef="#br0">0 23 24575,'0'-4'0,"0"-7"0,0 4 0,0 7 0,5 4 0,1 6 0,0 1-8191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22.253"/>
    </inkml:context>
    <inkml:brush xml:id="br0">
      <inkml:brushProperty name="width" value="0.05" units="cm"/>
      <inkml:brushProperty name="height" value="0.05" units="cm"/>
    </inkml:brush>
  </inkml:definitions>
  <inkml:trace contextRef="#ctx0" brushRef="#br0">0 1 24575,'5'0'0,"1"4"0,0 7 0,3 10 0,1 7 0,-2 7 0,2 7 0,0 6 0,-2 9 0,-2 4 0,2 0 0,0-4 0,-2-4 0,-1-1 0,-2-5 0,3-5 0,1-6 0,-1-9-8191</inkml:trace>
  <inkml:trace contextRef="#ctx0" brushRef="#br0" timeOffset="1">328 55 24575,'0'-31'0,"0"22"0,0 21 0,7 130 0,31 178 0,-12-172-1365,-20-111-5461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22.618"/>
    </inkml:context>
    <inkml:brush xml:id="br0">
      <inkml:brushProperty name="width" value="0.05" units="cm"/>
      <inkml:brushProperty name="height" value="0.05" units="cm"/>
    </inkml:brush>
  </inkml:definitions>
  <inkml:trace contextRef="#ctx0" brushRef="#br0">0 49 24575,'0'-5'0,"0"-6"0,0-6 0,0 5 0,0 9 0,0 9 0,0 9 0,0 6 0,0 5 0,0 1 0,0 7 0,0 1 0,0 0 0,0-1 0,0-3 0,0-1 0,0-6-8191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22.962"/>
    </inkml:context>
    <inkml:brush xml:id="br0">
      <inkml:brushProperty name="width" value="0.05" units="cm"/>
      <inkml:brushProperty name="height" value="0.05" units="cm"/>
    </inkml:brush>
  </inkml:definitions>
  <inkml:trace contextRef="#ctx0" brushRef="#br0">1 23 24575,'0'-4'0,"0"-7"0,0 3 0,0 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44.026"/>
    </inkml:context>
    <inkml:brush xml:id="br0">
      <inkml:brushProperty name="width" value="0.1" units="cm"/>
      <inkml:brushProperty name="height" value="0.1" units="cm"/>
      <inkml:brushProperty name="color" value="#AE198D"/>
      <inkml:brushProperty name="inkEffects" value="galaxy"/>
      <inkml:brushProperty name="anchorX" value="-1660.66345"/>
      <inkml:brushProperty name="anchorY" value="-719.57239"/>
      <inkml:brushProperty name="scaleFactor" value="0.5"/>
    </inkml:brush>
  </inkml:definitions>
  <inkml:trace contextRef="#ctx0" brushRef="#br0">21 96 24575,'0'0'0,"-4"-4"0,-3-8 0,2-5 0,0-4 0,7 2 0,7 3 0,1 10 0,6 10 0,-3 9 0,4 7 0,2 4 0,3 9 0,-3 7 0,1 6 0,1 4 0,-4 9 0,2 1 0,-4 2 0,2-1 0,-4-2 0,-4-1 0,-2-7 0,-3-12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23.716"/>
    </inkml:context>
    <inkml:brush xml:id="br0">
      <inkml:brushProperty name="width" value="0.05" units="cm"/>
      <inkml:brushProperty name="height" value="0.05" units="cm"/>
    </inkml:brush>
  </inkml:definitions>
  <inkml:trace contextRef="#ctx0" brushRef="#br0">0 146 24575,'1'0'0,"1"0"0,-1 1 0,0 0 0,0-1 0,0 1 0,0-1 0,0 1 0,0 0 0,0 0 0,0 0 0,0 0 0,0 0 0,0 0 0,0 0 0,0 0 0,-1 0 0,1 0 0,-1 0 0,1 0 0,-1 0 0,1 1 0,-1-1 0,1 0 0,-1 0 0,0 1 0,0-1 0,0 2 0,5 42 0,-4-40 0,-1 101 0,-2-78 0,2 0 0,1 1 0,1-1 0,9 47 0,-10-71 0,0 0 0,0-1 0,1 1 0,-1-1 0,1 1 0,0-1 0,0 0 0,0 0 0,0 0 0,0 0 0,1 0 0,-1 0 0,1 0 0,0-1 0,0 1 0,0-1 0,0 0 0,0 0 0,0 0 0,1-1 0,-1 1 0,1-1 0,-1 1 0,1-1 0,-1 0 0,1-1 0,0 1 0,0-1 0,-1 1 0,8-1 0,-5-1 0,0 0 0,-1 1 0,1-2 0,0 1 0,-1-1 0,1 0 0,-1 0 0,0 0 0,1-1 0,-1 0 0,-1 0 0,1 0 0,0-1 0,-1 1 0,1-1 0,-1 0 0,0 0 0,-1-1 0,7-8 0,-3 1 0,-1-1 0,-1 0 0,1 0 0,-2 0 0,0-1 0,-1 0 0,0 1 0,-1-1 0,0 0 0,-2 0 0,1-1 0,-3-15 0,-1 4 0,0 0 0,-2 1 0,-1 0 0,-1 0 0,-18-42 0,18 52 0,0 1 0,-1 0 0,-1 0 0,0 0 0,-13-13 0,19 23 0,0 1 0,-1-1 0,0 1 0,1 0 0,-1 0 0,-1 1 0,1-1 0,0 1 0,-8-3 0,9 4 0,1 0 0,0 1 0,-1 0 0,0-1 0,1 1 0,-1 0 0,1 0 0,-1 0 0,1 1 0,-1-1 0,1 0 0,-1 1 0,1 0 0,0 0 0,-1 0 0,1 0 0,0 0 0,-1 0 0,-2 3 0,1-2 0,1 1 0,-1 0 0,1 1 0,0-1 0,0 0 0,0 1 0,1 0 0,-1-1 0,1 1 0,0 0 0,0 1 0,0-1 0,1 0 0,-1 0 0,1 1 0,0-1 0,0 1 0,1-1 0,-1 1 0,1-1 0,0 1 0,0-1 0,0 1 0,1-1 0,2 9 0,-2-8 0,0 0 0,1 1 0,0-1 0,0 0 0,0 0 0,0-1 0,1 1 0,0 0 0,0-1 0,0 1 0,1-1 0,-1 0 0,1 0 0,0-1 0,0 1 0,0-1 0,1 0 0,-1 0 0,1 0 0,0 0 0,6 2 0,-6-4 0,0 0 0,0 0 0,0-1 0,1 1 0,-1-1 0,0 0 0,0 0 0,0-1 0,1 0 0,-1 0 0,0 0 0,0 0 0,0-1 0,0 0 0,-1 0 0,1 0 0,0 0 0,4-4 0,10-7 0,-1-1 0,32-30 0,-19 16 0,2-1 0,-12 10 0,41-28 0,-61 46 0,1-1 0,-1 1 0,1 0 0,-1 0 0,1 0 0,-1 0 0,1 1 0,0-1 0,-1 0 0,1 1 0,0-1 0,0 1 0,0 0 0,-1-1 0,1 1 0,0 0 0,0 0 0,0 0 0,0 0 0,-1 1 0,1-1 0,0 0 0,0 1 0,0-1 0,-1 1 0,1 0 0,0-1 0,-1 1 0,1 0 0,0 0 0,-1 0 0,1 0 0,-1 0 0,0 1 0,1-1 0,-1 0 0,0 1 0,0-1 0,0 1 0,0-1 0,0 1 0,0-1 0,1 4 0,3 8 0,-1 0 0,0 0 0,0 0 0,2 27 0,-3-18 0,5 33 0,6 33 0,-12-80 0,0 0 0,0 0 0,1 0 0,0 0 0,1 0 0,0-1 0,9 14 0,-11-19 0,-1 0 0,1 0 0,0 0 0,0 0 0,0 0 0,0 0 0,0-1 0,0 1 0,0-1 0,0 1 0,1-1 0,-1 0 0,1 0 0,-1 0 0,1 0 0,-1 0 0,1-1 0,0 1 0,-1-1 0,1 0 0,4 1 0,-2-2 0,-1 0 0,0 0 0,0-1 0,0 1 0,0-1 0,0 0 0,-1 0 0,1 0 0,0 0 0,-1-1 0,0 1 0,5-5 0,5-7 0,0-1 0,-1 0 0,0-1 0,17-31 0,-12 11 0,17-44 0,9-20 0,-42 98 0,0-1 0,0 1 0,0 0 0,0 0 0,1 0 0,-1 1 0,1-1 0,-1 0 0,1 0 0,3-2 0,3 6 0,-1 13 0,1 15 0,-3-4 0,2 0 0,1 0 0,2-1 0,20 42 0,-26-61 0,-1 0 0,1 0 0,0-1 0,1 0 0,-1 1 0,1-2 0,0 1 0,0 0 0,1-1 0,-1 0 0,1 0 0,0-1 0,0 0 0,0 0 0,1 0 0,-1-1 0,1 0 0,-1 0 0,1 0 0,0-1 0,-1 0 0,1 0 0,0-1 0,7 0 0,-7-1 0,-1 0 0,0-1 0,0 1 0,0-1 0,-1 0 0,1-1 0,0 1 0,-1-1 0,1-1 0,-1 1 0,0-1 0,0 1 0,-1-1 0,1-1 0,-1 1 0,1-1 0,-2 0 0,1 1 0,4-9 0,0 1 0,-1 0 0,-1 0 0,0-1 0,0 1 0,-1-1 0,-1-1 0,4-22 0,-7 34-85,-1 0 0,0-1-1,1 1 1,-1-1 0,0 1-1,-1-1 1,1 1 0,0 0-1,-1-1 1,1 1 0,-1 0-1,0-1 1,0 1 0,0 0-1,-1-4 1,-9-6-6741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06.697"/>
    </inkml:context>
    <inkml:brush xml:id="br0">
      <inkml:brushProperty name="width" value="0.05" units="cm"/>
      <inkml:brushProperty name="height" value="0.05" units="cm"/>
    </inkml:brush>
  </inkml:definitions>
  <inkml:trace contextRef="#ctx0" brushRef="#br0">27 20 24575,'0'-1'0,"0"0"0,0 0 0,0 0 0,0 0 0,0 0 0,0 0 0,-1 0 0,1 0 0,0 0 0,-1 0 0,1 0 0,-1 1 0,1-1 0,-1 0 0,1 0 0,-1 0 0,0 0 0,1 1 0,-2-2 0,1 2 0,1 0 0,0 0 0,-1 0 0,1 0 0,-1 0 0,1 0 0,-1 0 0,1 0 0,0 0 0,-1 0 0,1 0 0,-1 0 0,1 0 0,0 0 0,-1 0 0,1 0 0,-1 0 0,1 1 0,0-1 0,-1 0 0,1 0 0,0 1 0,-1-1 0,1 0 0,0 0 0,-1 1 0,1-1 0,0 0 0,0 1 0,-1-1 0,1 0 0,0 1 0,0-1 0,0 1 0,-1-1 0,1 0 0,0 1 0,0-1 0,0 1 0,0-1 0,0 0 0,0 1 0,0-1 0,0 1 0,0-1 0,0 0 0,0 1 0,-3 21 0,1 0 0,1-1 0,1 1 0,1 0 0,7 38 0,-2 3 0,34 559 0,-38-580 0,2 1 0,1-1 0,21 79 0,-13-94 120,-13-26-151,0-1 0,0 1 0,0-1 0,0 1 0,0-1 0,1 1 0,-1-1 0,0 1 1,0-1-1,1 1 0,-1-1 0,0 1 0,1-1 0,-1 0 0,0 1 0,1-1 0,-1 0 0,1 1 0,-1-1 0,1 0 0,-1 1 0,1-1 0,-1 0 0,1 0 1,-1 0-1,1 1 0,-1-1 0,1 0 0,-1 0 0,1 0 0,-1 0 0,1 0 0,-1 0 0,1 0 0,-1 0 0,1 0 0,-1 0 0,1 0 0,-1-1 0,1 1 1,-1 0-1,1 0 0,-1 0 0,1-1 0,-1 1 0,1 0 0,0-1 0,6-11-6795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07.445"/>
    </inkml:context>
    <inkml:brush xml:id="br0">
      <inkml:brushProperty name="width" value="0.05" units="cm"/>
      <inkml:brushProperty name="height" value="0.05" units="cm"/>
    </inkml:brush>
  </inkml:definitions>
  <inkml:trace contextRef="#ctx0" brushRef="#br0">81 98 24575,'-17'-17'0,"1"0"0,0-2 0,-15-23 0,34 39 0,8 5 0,12 5 0,44 17 0,135 33 0,75-8 0,-161-31 0,-1 4 0,153 51 0,-253-67 0,0 0 0,0 1 0,-1 0 0,18 12 0,-30-17 0,1 0 0,-1 0 0,0 0 0,1 0 0,-1 0 0,0 1 0,0-1 0,0 1 0,-1-1 0,1 1 0,-1 0 0,1 0 0,0 3 0,-2-5 0,1 1 0,-1 0 0,0 0 0,0 0 0,0 0 0,-1 0 0,1 0 0,0 0 0,-1-1 0,1 1 0,-1 0 0,0 0 0,1 0 0,-1-1 0,0 1 0,0 0 0,0-1 0,0 1 0,0-1 0,-1 1 0,1-1 0,0 0 0,-3 2 0,-9 9 0,-1-1 0,-22 13 0,20-15 0,1 2 0,-22 18 0,-47 55 0,45-43 0,-2-2 0,-89 67 0,43-49 0,-2-5 0,-121 51 0,199-98 0,1-2 0,1 1 0,-1 0 0,1 0 0,-1 1 0,2 1 0,-1 0 0,0 0 0,1 0 0,-13 14 0,16-8-1365,6-2-5461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08.743"/>
    </inkml:context>
    <inkml:brush xml:id="br0">
      <inkml:brushProperty name="width" value="0.05" units="cm"/>
      <inkml:brushProperty name="height" value="0.05" units="cm"/>
    </inkml:brush>
  </inkml:definitions>
  <inkml:trace contextRef="#ctx0" brushRef="#br0">174 401 24575,'22'496'0,"104"522"0,-104-845 0,76 300 0,-96-462 0,1-1 0,1 1 0,0-1 0,1 0 0,0 0 0,7 11 0,-10-19 0,0 1 0,0-1 0,0 0 0,0 0 0,0 0 0,0-1 0,1 1 0,-1 0 0,1-1 0,-1 0 0,1 1 0,-1-1 0,1 0 0,0-1 0,0 1 0,-1 0 0,1-1 0,0 1 0,0-1 0,0 0 0,0 0 0,0 0 0,0 0 0,-1-1 0,1 1 0,0-1 0,0 1 0,4-3 0,6-2 0,0-1 0,-1 0 0,1-1 0,13-11 0,24-11 0,20-4 0,2 4 0,1 3 0,135-30 0,237-18 0,-437 73 0,1851-169-551,-1552 166 551,-319 2 79,-1-1-1,1 1 1,0-2 0,0 0 0,1 0-1,-16-8 1,11 1-79,1-1 0,0-1 0,1 0 0,0 0 0,1-1 0,0-1 0,2 0 0,-1-1 0,2 0 0,0-1 0,1 0 0,1-1 0,-11-32 0,-1-18 0,2-2 0,-11-95 0,23 131 0,-31-416 0,29 307 0,10-455 0,1 553 0,24-239 0,-26 277 0,0 1 0,0-1 0,0 1 0,-1-1 0,0 1 0,-1-8 0,1 13 0,0 0 0,0 0 0,0 0 0,0 0 0,-1 1 0,1-1 0,0 0 0,-1 0 0,1 0 0,0 0 0,-1 1 0,1-1 0,-1 0 0,0 0 0,1 1 0,-1-1 0,0 0 0,1 1 0,-1-1 0,0 1 0,0-1 0,1 1 0,-1-1 0,0 1 0,0-1 0,0 1 0,0 0 0,1 0 0,-1-1 0,0 1 0,0 0 0,0 0 0,0 0 0,0 0 0,0 0 0,0 0 0,0 0 0,0 0 0,0 0 0,1 1 0,-1-1 0,0 0 0,-1 1 0,-163 53 0,-243 32 0,-9-31 0,35-10-94,-1383 133-922,1723-176 1016,26-2 0,0 0 0,1 1 0,-1 1 0,1 1 0,-1 0 0,1 1 0,-15 6 0,29-10 26,1 0-1,-1 0 1,0 1-1,0-1 1,1 0 0,-1 0-1,0 1 1,0-1-1,1 1 1,-1-1 0,1 1-1,-1-1 1,0 1 0,1-1-1,-1 1 1,1-1-1,-1 1 1,1 0 0,-1-1-1,1 1 1,0 0-1,-1 0 1,1-1 0,0 1-1,0 0 1,-1 0-1,1-1 1,0 1 0,0 0-1,0 0 1,0-1 0,0 1-1,0 0 1,0 1-1,1 0-113,0-1-1,0 1 1,0 0-1,0-1 1,0 1-1,1-1 0,-1 0 1,0 1-1,1-1 1,-1 0-1,1 0 1,2 2-1,17 8-6737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09.839"/>
    </inkml:context>
    <inkml:brush xml:id="br0">
      <inkml:brushProperty name="width" value="0.05" units="cm"/>
      <inkml:brushProperty name="height" value="0.05" units="cm"/>
    </inkml:brush>
  </inkml:definitions>
  <inkml:trace contextRef="#ctx0" brushRef="#br0">52 148 24575,'0'0'0,"0"0"0,0-1 0,0 1 0,0 0 0,0-1 0,0 1 0,0 0 0,0-1 0,0 1 0,0-1 0,0 1 0,0 0 0,0-1 0,0 1 0,0 0 0,0-1 0,0 1 0,-1 0 0,1-1 0,0 1 0,0 0 0,0-1 0,-1 1 0,1 0 0,0-1 0,0 1 0,-1 0 0,1 0 0,0-1 0,-1 1 0,1 0 0,0 0 0,-1-1 0,-10 8 0,-8 20 0,15-19 0,1 1 0,1-1 0,0 1 0,0 0 0,1 0 0,0 0 0,0 0 0,1 0 0,0 1 0,1-1 0,0 0 0,3 15 0,0-11 0,0 0 0,1 0 0,1 0 0,0-1 0,0 0 0,1 0 0,1-1 0,9 11 0,-4-7 0,0 0 0,1-1 0,1-1 0,0 0 0,1-1 0,1-1 0,0 0 0,0-1 0,1-1 0,0-1 0,34 11 0,-25-13 0,0 0 0,0-2 0,0-2 0,1 0 0,-1-2 0,1 0 0,30-6 0,-43 4 0,1-1 0,-1 0 0,-1-1 0,1-1 0,-1 0 0,0-1 0,0-1 0,0 0 0,-1-1 0,0 0 0,0-1 0,-1 0 0,-1-1 0,15-16 0,-19 17 0,0-1 0,-1 0 0,0 0 0,0-1 0,-2 0 0,1 0 0,-1 0 0,-1 0 0,0-1 0,0 1 0,-1-1 0,-1 0 0,0 0 0,-1 0 0,0 0 0,-1 1 0,-2-14 0,0 1 0,-2-1 0,-1 1 0,-1 1 0,-1-1 0,-1 1 0,-2 1 0,-14-26 0,22 43 0,0 0 0,-1 0 0,1 0 0,-1 1 0,0-1 0,0 1 0,-5-4 0,8 7 0,-1 0 0,1 0 0,0 1 0,0-1 0,0 0 0,0 1 0,-1-1 0,1 1 0,0-1 0,0 1 0,-1 0 0,1-1 0,0 1 0,-1 0 0,1 0 0,-1 0 0,1 0 0,0 0 0,-1 0 0,1 1 0,0-1 0,-1 0 0,1 1 0,0-1 0,0 1 0,-1-1 0,1 1 0,0 0 0,0-1 0,0 1 0,0 0 0,0 0 0,0 0 0,0 0 0,0 0 0,-1 1 0,-2 3 0,0 1 0,1-1 0,0 1 0,1-1 0,-1 1 0,1 0 0,0 0 0,0 0 0,1 0 0,0 0 0,0 0 0,0 1 0,1 9 0,0 2 0,1 1 0,1-1 0,7 28 0,1-10 0,1 0 0,2-1 0,2 0 0,24 42 0,87 125 0,-121-195 0,89 129 0,78 125 0,-152-225 0,-1 1 0,-2 0 0,-2 2 0,-1 0 0,12 59 0,-23-82 0,-1 0 0,0 1 0,-1-1 0,0 1 0,-2-1 0,0 0 0,0 1 0,-2-1 0,0 0 0,-1 0 0,-1 0 0,0 0 0,-1-1 0,0 0 0,-2 0 0,0-1 0,0 0 0,-1 0 0,-1-1 0,0 0 0,-1 0 0,0-2 0,-1 1 0,-1-1 0,1-1 0,-2 0 0,1-1 0,-22 11 0,15-11 0,0 0 0,-1-2 0,0 0 0,-1-1 0,1-1 0,-1-1 0,0-1 0,0-1 0,-1-1 0,1-1 0,0-1 0,0 0 0,0-2 0,0-1 0,0-1 0,1 0 0,-1-2 0,1 0 0,1-2 0,0 0 0,0-1 0,1-1 0,0-1 0,1-1 0,0 0 0,-22-22 0,20 14 0,1-1 0,0-1 0,2 0 0,1-2 0,1 0 0,0 0 0,2-2 0,2 0 0,-13-40 0,19 50 0,0 0 0,1 0 0,2 0 0,-1 0 0,2 0 0,0-1 0,1 1 0,1-1 0,1 1 0,0 0 0,1 0 0,1 0 0,1 0 0,0 0 0,1 1 0,1 0 0,10-18 0,-10 24 10,1-1 0,0 1 0,0 1 0,1 0 0,1 0 0,-1 0 0,1 1 0,1 1 0,0 0 0,0 0 0,20-8 0,-10 6-258,1 1 1,1 1-1,-1 1 1,1 1-1,34-3 1,-8 5-6579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0.294"/>
    </inkml:context>
    <inkml:brush xml:id="br0">
      <inkml:brushProperty name="width" value="0.05" units="cm"/>
      <inkml:brushProperty name="height" value="0.05" units="cm"/>
    </inkml:brush>
  </inkml:definitions>
  <inkml:trace contextRef="#ctx0" brushRef="#br0">111 34 24575,'0'-1'0,"0"1"0,0-1 0,0 1 0,0-1 0,0 1 0,0 0 0,0-1 0,0 1 0,0-1 0,0 1 0,0 0 0,0-1 0,0 1 0,-1-1 0,1 1 0,0 0 0,0-1 0,0 1 0,-1 0 0,1-1 0,0 1 0,0 0 0,-1-1 0,1 1 0,0 0 0,-1-1 0,1 1 0,0 0 0,-1 0 0,1 0 0,-1-1 0,1 1 0,0 0 0,-1 0 0,0 0 0,-17 5 0,-14 18 0,27-18 0,0 1 0,0 0 0,0 0 0,1 0 0,0 0 0,0 1 0,1 0 0,0 0 0,0 0 0,1 0 0,-1 0 0,1 0 0,1 1 0,0-1 0,0 1 0,0 8 0,1-5 0,1 0 0,1 0 0,0 0 0,0-1 0,1 1 0,0 0 0,1-1 0,0 0 0,1 0 0,8 13 0,-5-10 0,1 0 0,1 0 0,0-1 0,0 0 0,1 0 0,1-1 0,0-1 0,0 0 0,1-1 0,0 0 0,1-1 0,0-1 0,0 0 0,0-1 0,25 8 0,-30-12 0,0-1 0,0 0 0,0 0 0,1-1 0,-1 0 0,0 0 0,0-1 0,0 0 0,0-1 0,0 0 0,-1-1 0,11-3 0,-14 3 0,0 1 0,0-1 0,0 0 0,-1 0 0,1-1 0,-1 1 0,0-1 0,0 0 0,0 0 0,0 0 0,-1-1 0,0 0 0,0 1 0,0-1 0,0 0 0,-1 0 0,0 0 0,0-1 0,0 1 0,2-12 0,-3 7 0,-1-1 0,0 0 0,0 0 0,-1 0 0,0 0 0,-1 1 0,0-1 0,-1 1 0,0-1 0,-1 1 0,0 0 0,-9-16 0,1 4 0,-1 0 0,-1 1 0,-1 0 0,-23-24 0,29 36 20,0 1 0,0 0 0,-1 0 0,0 0 0,-18-9 0,23 15-113,1-1 0,-1 1 1,0 0-1,0 0 0,0 1 0,-1 0 0,1-1 0,0 2 1,0-1-1,-1 1 0,1 0 0,0 0 0,-1 0 1,1 1-1,-8 1 0,-4 5-6733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0.700"/>
    </inkml:context>
    <inkml:brush xml:id="br0">
      <inkml:brushProperty name="width" value="0.05" units="cm"/>
      <inkml:brushProperty name="height" value="0.05" units="cm"/>
    </inkml:brush>
  </inkml:definitions>
  <inkml:trace contextRef="#ctx0" brushRef="#br0">18 116 24575,'-1'0'0,"0"0"0,1 0 0,-1 0 0,0 1 0,0-1 0,1 0 0,-1 0 0,0 1 0,0-1 0,1 1 0,-1-1 0,0 0 0,1 1 0,-1-1 0,1 1 0,-1 0 0,0-1 0,1 1 0,-1-1 0,1 1 0,0 0 0,-1-1 0,1 1 0,-1 0 0,1 0 0,0-1 0,0 1 0,-1 0 0,1 0 0,0-1 0,0 1 0,0 0 0,0 0 0,0 0 0,0-1 0,0 1 0,0 0 0,0 0 0,1 1 0,6 33 0,-7-35 0,5 15 0,1 1 0,1-1 0,0-1 0,1 1 0,0-1 0,1-1 0,17 21 0,-2-8 0,1-2 0,43 33 0,-59-50 0,1 0 0,0-1 0,0 0 0,1-1 0,-1 0 0,1-1 0,0 0 0,1-1 0,-1 0 0,0-1 0,1 0 0,13 0 0,-20-1 0,0-1 0,0 0 0,-1-1 0,1 1 0,0-1 0,0 0 0,0 0 0,0 0 0,0-1 0,-1 0 0,1 0 0,-1 0 0,0 0 0,1-1 0,-1 0 0,0 0 0,0 0 0,-1 0 0,1 0 0,-1-1 0,1 0 0,-1 0 0,0 0 0,0 0 0,-1 0 0,1 0 0,-1-1 0,0 1 0,0-1 0,1-6 0,0-3 0,-1 1 0,0 0 0,-1 0 0,0-1 0,-1 1 0,0-1 0,-2 1 0,1-1 0,-2 1 0,1 0 0,-2 0 0,-7-19 0,5 16 0,-1 1 0,-1 0 0,0 0 0,-1 1 0,0 0 0,-1 1 0,-1 0 0,0 0 0,-22-18 0,27 26 17,-1 0 0,1 1 1,-1 0-1,0 0 0,0 1 0,-15-5 0,20 7-85,-1 0 1,0 1-1,0-1 1,1 0-1,-1 1 1,0 0-1,0 0 1,0 0-1,0 0 1,0 0-1,1 1 1,-1-1-1,0 1 1,0 0-1,0 0 1,1 0-1,-1 0 1,1 0-1,-1 0 1,1 1-1,-4 2 1,-6 9-6759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1.047"/>
    </inkml:context>
    <inkml:brush xml:id="br0">
      <inkml:brushProperty name="width" value="0.05" units="cm"/>
      <inkml:brushProperty name="height" value="0.05" units="cm"/>
    </inkml:brush>
  </inkml:definitions>
  <inkml:trace contextRef="#ctx0" brushRef="#br0">0 19 24575,'2'-16'0,"-2"15"0,0 1 0,0 0 0,0 0 0,0 0 0,0 0 0,0 0 0,0 0 0,0 0 0,0 0 0,0 0 0,0 0 0,0 0 0,0 0 0,0-1 0,0 1 0,0 0 0,0 0 0,0 0 0,0 0 0,0 0 0,0 0 0,0 0 0,1 0 0,-1 0 0,0 0 0,0 0 0,0 0 0,0 0 0,0 0 0,0 0 0,0 0 0,0 0 0,0 0 0,0 0 0,0 0 0,1 0 0,-1 0 0,0 0 0,0 0 0,0 0 0,0 0 0,0 0 0,0 0 0,0 0 0,0 0 0,0 0 0,0 0 0,0 0 0,0 0 0,0 0 0,1 0 0,-1 0 0,0 0 0,0 1 0,0-1 0,0 0 0,0 0 0,0 0 0,0 0 0,0 0 0,0 0 0,0 0 0,0 0 0,0 0 0,0 0 0,0 0 0,0 0 0,0 1 0,11 25 0,-5-7 0,-5-17 0,38 90 0,-4 1 0,40 163 0,-64-195-77,22 120-1211,-30-154-5538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1.503"/>
    </inkml:context>
    <inkml:brush xml:id="br0">
      <inkml:brushProperty name="width" value="0.05" units="cm"/>
      <inkml:brushProperty name="height" value="0.05" units="cm"/>
    </inkml:brush>
  </inkml:definitions>
  <inkml:trace contextRef="#ctx0" brushRef="#br0">43 383 24575,'-5'-5'0,"1"1"0,0-1 0,0 0 0,1 0 0,0-1 0,0 1 0,0-1 0,0 1 0,1-1 0,0 0 0,0 0 0,1 0 0,-2-11 0,3 13 0,-1 1 0,1-1 0,1 1 0,-1-1 0,0 1 0,1 0 0,0-1 0,0 1 0,0 0 0,0 0 0,0-1 0,0 1 0,1 0 0,0 0 0,0 0 0,0 1 0,0-1 0,0 0 0,0 1 0,1-1 0,-1 1 0,1 0 0,-1 0 0,1 0 0,5-3 0,31-13 0,1 2 0,0 2 0,66-13 0,-8 1 0,-53 14 0,33-10 0,-72 20 0,0 0 0,-1 0 0,1-1 0,-1 0 0,0 0 0,0 0 0,0-1 0,0 0 0,-1 0 0,5-4 0,-9 8 0,0-1 0,1 1 0,-1 0 0,0 0 0,0 0 0,1 0 0,-1 0 0,0 0 0,0-1 0,1 1 0,-1 0 0,0 0 0,0 0 0,0-1 0,1 1 0,-1 0 0,0 0 0,0 0 0,0-1 0,0 1 0,0 0 0,0 0 0,1-1 0,-1 1 0,0 0 0,0 0 0,0-1 0,0 1 0,0 0 0,0-1 0,0 1 0,0 0 0,0 0 0,0-1 0,0 1 0,0 0 0,0-1 0,-1 1 0,1 0 0,0 0 0,0-1 0,0 1 0,0 0 0,0 0 0,0 0 0,-1-1 0,1 1 0,-13 7 0,9-1 0,0 1 0,0-1 0,1 1 0,-1 0 0,1 0 0,1 0 0,-1 0 0,1 0 0,1 0 0,-1 1 0,1-1 0,1 1 0,-1 7 0,1-1 0,0 0 0,1 0 0,0 0 0,1 0 0,1 0 0,5 16 0,-1-13 0,1 0 0,0 0 0,1-1 0,0 0 0,2 0 0,0-1 0,0-1 0,2 0 0,18 17 0,-24-24 0,0-1 0,1 0 0,-1-1 0,1 1 0,0-2 0,0 1 0,1-1 0,-1 0 0,1-1 0,0 0 0,0 0 0,0-1 0,0 0 0,1-1 0,-1 0 0,0 0 0,1-1 0,-1 0 0,0-1 0,15-2 0,-18 1 0,1 0 0,0-1 0,-1 1 0,0-1 0,1-1 0,-1 1 0,-1-1 0,1 0 0,0 0 0,-1-1 0,0 1 0,0-1 0,5-7 0,-4 4 0,0-1 0,0-1 0,-1 1 0,-1-1 0,1 1 0,-1-1 0,4-21 0,-4 10 0,0 0 0,-2 0 0,-1 0 0,-1-1 0,0 1 0,-2 0 0,0 0 0,-6-24 0,4 31 24,1 1 0,-1 0 0,-1 0 0,-9-16 0,13 26-79,0 0 0,-1 1 0,1-1 0,-1 1 0,0-1 0,0 1 0,0 0 0,0-1 0,0 1 0,0 0 0,-1 1 0,1-1 0,-1 0 0,1 1 0,-1-1 0,1 1 0,-1 0 0,0 0 0,0 0 0,0 0 0,0 0 0,0 1 0,1-1 0,-1 1 0,0 0 0,-4 0 0,-9 3-6771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2.024"/>
    </inkml:context>
    <inkml:brush xml:id="br0">
      <inkml:brushProperty name="width" value="0.05" units="cm"/>
      <inkml:brushProperty name="height" value="0.05" units="cm"/>
    </inkml:brush>
  </inkml:definitions>
  <inkml:trace contextRef="#ctx0" brushRef="#br0">19 46 24575,'-13'-33'0,"7"20"0,9 22 0,24 57 0,51 135 0,-45-90 0,38 225 0,-71-334 0,2 13 0,0 0 0,1-1 0,7 23 0,-10-38 0,0 1 0,0 0 0,1 0 0,-1 0 0,0 0 0,0 0 0,0 0 0,0 0 0,0 0 0,0 0 0,0 0 0,0 0 0,0 0 0,0-1 0,0 1 0,0 0 0,0 0 0,0 0 0,0 0 0,0 0 0,0 0 0,0 0 0,0 0 0,1 0 0,-1 0 0,0 0 0,0 0 0,0 0 0,0 0 0,0 0 0,0 0 0,0 0 0,0 0 0,0 0 0,0 0 0,0 0 0,0 0 0,1 0 0,-1 0 0,0 0 0,0 0 0,0 0 0,0 0 0,0 0 0,0 0 0,0 0 0,0 0 0,0 0 0,0 0 0,0 0 0,0 0 0,0 0 0,1 0 0,-1 1 0,0-1 0,0 0 0,0 0 0,0 0 0,3-14 0,-1-17 0,-2-16 0,-1 21 0,1 0 0,1 0 0,1 0 0,11-46 0,-12 66 0,1 0 0,0 0 0,1 0 0,-1 0 0,1 0 0,1 1 0,-1 0 0,1-1 0,-1 1 0,2 0 0,-1 1 0,0-1 0,1 1 0,0 0 0,0 0 0,0 0 0,1 0 0,-1 1 0,1 0 0,-1 1 0,1-1 0,0 1 0,0 0 0,12-2 0,-8 3 0,0 0 0,0 0 0,0 1 0,0 1 0,0 0 0,0 0 0,-1 1 0,1 0 0,0 1 0,-1 0 0,1 0 0,-1 1 0,12 7 0,-8-4 0,0 1 0,-1 0 0,0 1 0,0 0 0,-1 1 0,0 0 0,-1 1 0,12 15 0,-17-19 0,0 0 0,0 1 0,-1-1 0,0 1 0,-1 0 0,0 0 0,0 1 0,-1-1 0,2 10 0,-3-14 0,-1 0 0,0 0 0,0 0 0,0 0 0,0 0 0,-1 0 0,1 0 0,-1 0 0,0 0 0,0-1 0,-1 1 0,1 0 0,-1 0 0,0-1 0,0 1 0,0-1 0,0 0 0,0 1 0,-1-1 0,0 0 0,-4 4 0,-3 0 9,0 0-1,0 0 1,-1-1-1,0-1 1,0 0 0,0 0-1,0-1 1,-1 0-1,0-1 1,0-1-1,0 0 1,0 0-1,-16-1 1,17 0-102,0-1 0,0-1 1,1 0-1,-1 0 0,0-1 0,1 0 0,-1-1 0,1 0 1,0-1-1,0 0 0,0-1 0,0 0 0,1 0 1,0-1-1,-9-7 0,-3-8-6733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44.715"/>
    </inkml:context>
    <inkml:brush xml:id="br0">
      <inkml:brushProperty name="width" value="0.1" units="cm"/>
      <inkml:brushProperty name="height" value="0.1" units="cm"/>
      <inkml:brushProperty name="color" value="#AE198D"/>
      <inkml:brushProperty name="inkEffects" value="galaxy"/>
      <inkml:brushProperty name="anchorX" value="-2923.84497"/>
      <inkml:brushProperty name="anchorY" value="-2318.93994"/>
      <inkml:brushProperty name="scaleFactor" value="0.5"/>
    </inkml:brush>
  </inkml:definitions>
  <inkml:trace contextRef="#ctx0" brushRef="#br0">151 321 24575,'0'0'0,"-5"-4"0,-2-8 0,2-5 0,0-4 0,1-4 0,2-1 0,6-2 0,7-1 0,6 1 0,10 0 0,3 0 0,3 5 0,5 1 0,0 6 0,-2 4 0,-2 10 0,-2 4 0,-8 8 0,-1 5 0,-6 11 0,-5 10 0,-11 1 0,-9 12 0,-7 5 0,-12 2 0,-4 1 0,-8 6 0,-6 0 0,-4-6 0,-3-2 0,-2-7 0,4-7 0,5-11 0,6-4 0,10-13 0,15-13 0,14 0 0,0 0 0,-1 0 0,1-1 0,0 1 0,0 0 0,0-1 0,0 1 0,-1 0 0,1-1 0,0 1 0,0 0 0,0-1 0,0 1 0,0 0 0,0-1 0,0 1 0,0 0 0,0-1 0,0 1 0,0-1 0,0 1 0,0 0 0,0-1 0,0 1 0,0 0 0,0-1 0,1 1 0,-1 0 0,0-1 0,0 1 0,11-13 0,14-6 0,11-3 0,9-2 0,6 3 0,4 5 0,-4 5 0,0 4 0,-5 4 0,-5 2 0,-5 1 0,-4 6 0,-8 6 0,-2 0 0,-7-1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2.622"/>
    </inkml:context>
    <inkml:brush xml:id="br0">
      <inkml:brushProperty name="width" value="0.05" units="cm"/>
      <inkml:brushProperty name="height" value="0.05" units="cm"/>
    </inkml:brush>
  </inkml:definitions>
  <inkml:trace contextRef="#ctx0" brushRef="#br0">133 215 24575,'0'4'0,"0"-1"0,1 0 0,-1 0 0,0 1 0,1-1 0,0 0 0,0 0 0,0 0 0,0 0 0,1 0 0,-1 0 0,1 0 0,0 0 0,-1 0 0,1-1 0,1 1 0,-1-1 0,0 1 0,1-1 0,-1 0 0,1 0 0,-1 0 0,1 0 0,0-1 0,0 1 0,0-1 0,0 1 0,0-1 0,0 0 0,0 0 0,0-1 0,1 1 0,-1-1 0,0 1 0,6-1 0,-5 0 0,1 0 0,0 0 0,-1 0 0,1-1 0,0 0 0,-1 0 0,1 0 0,-1 0 0,1-1 0,-1 0 0,1 1 0,-1-2 0,0 1 0,0 0 0,0-1 0,0 0 0,-1 0 0,1 0 0,-1 0 0,0-1 0,0 1 0,0-1 0,0 0 0,4-8 0,-5 6 0,0-1 0,0 1 0,0-1 0,-1 0 0,0 0 0,-1 1 0,1-1 0,-2 0 0,1 0 0,0 0 0,-1 1 0,-1-1 0,1 0 0,-1 1 0,0-1 0,0 1 0,-1-1 0,0 1 0,0 0 0,-1 0 0,1 1 0,-1-1 0,0 1 0,-1-1 0,1 1 0,-11-8 0,9 7 0,0 1 0,-1 0 0,0 0 0,0 0 0,0 1 0,0 0 0,-1 0 0,0 1 0,1 0 0,-1 0 0,-1 0 0,1 2 0,0-1 0,0 1 0,-1 0 0,1 0 0,-1 1 0,1 0 0,-1 1 0,1 0 0,-12 3 0,15-3 0,0 1 0,0 1 0,0-1 0,0 1 0,1 0 0,-1 0 0,1 0 0,0 0 0,0 1 0,0 0 0,1 0 0,-1 0 0,1 0 0,0 0 0,0 1 0,0-1 0,1 1 0,-1 0 0,1 0 0,0 0 0,1 0 0,-1 0 0,1 0 0,0 0 0,1 1 0,-1 5 0,0 5 0,1 0 0,0 0 0,1 0 0,1-1 0,1 1 0,0 0 0,8 21 0,-5-19 0,1 0 0,1-1 0,0 0 0,1-1 0,1 0 0,1 0 0,0-1 0,1 0 0,0-1 0,28 24 0,-32-32 0,0 0 0,0 0 0,1-1 0,0 0 0,0-1 0,0 1 0,0-2 0,1 1 0,-1-2 0,1 1 0,0-1 0,0 0 0,0-1 0,0 0 0,0-1 0,0 0 0,0-1 0,0 0 0,0 0 0,0-1 0,0-1 0,9-3 0,-8 2 0,-2 0 0,1-1 0,0 0 0,-1-1 0,0 0 0,0 0 0,-1-1 0,15-15 0,-20 19 0,0 0 0,0-1 0,0 0 0,0 1 0,-1-1 0,1 0 0,-1 0 0,0 0 0,0-1 0,-1 1 0,1 0 0,-1-1 0,0 1 0,0-1 0,0 1 0,-1-1 0,0 1 0,0-1 0,0 0 0,0 1 0,0-1 0,-1 1 0,-1-6 0,0 7 4,1 0 0,-1 1-1,1-1 1,-1 1 0,0-1 0,0 1-1,0-1 1,0 1 0,0 0 0,-1 0-1,1 0 1,0 0 0,-5-2 0,-39-18-308,25 14-810,-2-4-5712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5.143"/>
    </inkml:context>
    <inkml:brush xml:id="br0">
      <inkml:brushProperty name="width" value="0.05" units="cm"/>
      <inkml:brushProperty name="height" value="0.05" units="cm"/>
    </inkml:brush>
  </inkml:definitions>
  <inkml:trace contextRef="#ctx0" brushRef="#br0">603 521 24575,'13'0'0,"-37"0"0,-41 0 0,39 1 0,-42 9 0,46-6 0,1 0 0,-1-2 0,0 0 0,-34-3 0,50 0 0,0 1 0,1-2 0,-1 1 0,1 0 0,-1-1 0,1 0 0,0-1 0,0 1 0,0-1 0,0 0 0,0 0 0,0 0 0,1-1 0,-1 0 0,1 0 0,0 0 0,1 0 0,-1 0 0,1-1 0,-1 0 0,1 0 0,-2-6 0,0 0 0,1 0 0,0 0 0,1 0 0,1-1 0,0 0 0,0 1 0,1-1 0,1 0 0,0 0 0,2-17 0,2-1 0,1 0 0,17-54 0,-18 71 0,1 0 0,0 1 0,1-1 0,0 1 0,1 0 0,0 1 0,0 0 0,2 0 0,-1 0 0,13-11 0,-16 18 0,0 0 0,0 1 0,1-1 0,-1 1 0,1 0 0,0 0 0,0 0 0,0 1 0,0 0 0,0 0 0,0 1 0,1 0 0,-1 0 0,1 0 0,-1 1 0,0 0 0,1 0 0,-1 0 0,1 1 0,-1 0 0,0 1 0,1-1 0,9 5 0,-2 0 0,0 0 0,-1 1 0,0 1 0,0 0 0,-1 1 0,0 1 0,0 0 0,-1 0 0,0 1 0,15 21 0,-5-5 0,-2 1 0,-2 1 0,25 55 0,-30-58 0,-2 1 0,-2 1 0,0-1 0,-1 1 0,-2 0 0,-1 1 0,0 29 0,-4-39 0,0 1 0,-2-1 0,0 0 0,-1 0 0,-1 0 0,-1 0 0,0-1 0,-2 0 0,0 0 0,-1 0 0,-14 22 0,4-13 0,-1-2 0,-1 0 0,-1-1 0,-1-1 0,-2-1 0,-44 32 0,31-28 0,0-3 0,-2-1 0,-1-2 0,-53 19 0,82-35 0,1-1 0,-1 0 0,0 0 0,0-1 0,0 0 0,-1-1 0,1-1 0,0 0 0,-20-2 0,26 1 0,0 0 0,0 0 0,0 0 0,1-1 0,-1 0 0,0 0 0,1-1 0,-1 1 0,1-1 0,0 0 0,0 0 0,0 0 0,0 0 0,1-1 0,-1 0 0,1 1 0,0-1 0,0 0 0,0-1 0,1 1 0,-1-1 0,1 1 0,-3-9 0,2 4 0,1 0 0,-1 0 0,2 0 0,-1 0 0,1-1 0,0 1 0,1 0 0,0-1 0,1 1 0,0-1 0,0 1 0,1 0 0,0 0 0,4-10 0,-1 8 0,0 0 0,0 0 0,1 1 0,1-1 0,0 1 0,0 1 0,1-1 0,0 1 0,1 0 0,10-8 0,-8 8 0,0 1 0,1-1 0,0 2 0,1 0 0,-1 0 0,1 2 0,0-1 0,1 1 0,-1 1 0,1 1 0,0 0 0,0 0 0,0 2 0,1 0 0,-1 0 0,0 1 0,0 1 0,0 0 0,18 5 0,-13 0 0,0 0 0,-1 2 0,0 0 0,0 1 0,27 20 0,76 67 0,-87-67 0,1-1 0,63 39 0,-89-62-76,0-1 1,0 0-1,0 0 0,1-1 0,0 0 0,-1 0 0,1-1 0,0-1 1,0 0-1,1 0 0,-1-1 0,0 0 0,0-1 0,0 0 1,0 0-1,0-1 0,10-4 0,13-6-6750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5.597"/>
    </inkml:context>
    <inkml:brush xml:id="br0">
      <inkml:brushProperty name="width" value="0.05" units="cm"/>
      <inkml:brushProperty name="height" value="0.05" units="cm"/>
    </inkml:brush>
  </inkml:definitions>
  <inkml:trace contextRef="#ctx0" brushRef="#br0">104 96 24575,'-4'0'0,"-2"-5"0,0 4 0,1 6 0,2 7 0,-4 1 0,-5-1 0,-5-8 0,0-8 0,3-9 0,4-7 0,8 1 0,5-2 0,6 3 0,2 0 0,3 2 0,0 10 0,-3 5-8191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6.002"/>
    </inkml:context>
    <inkml:brush xml:id="br0">
      <inkml:brushProperty name="width" value="0.05" units="cm"/>
      <inkml:brushProperty name="height" value="0.05" units="cm"/>
    </inkml:brush>
  </inkml:definitions>
  <inkml:trace contextRef="#ctx0" brushRef="#br0">29 21 24575,'1'1'0,"-1"1"0,1-1 0,-1 1 0,1-1 0,0 1 0,0-1 0,-1 0 0,1 0 0,0 1 0,0-1 0,0 0 0,1 0 0,-1 0 0,0 0 0,0 0 0,0 0 0,1 0 0,1 0 0,31 17 0,-26-14 0,-3-1 0,-1 0 0,1 0 0,0 0 0,-1 1 0,1-1 0,-1 1 0,0 0 0,-1 1 0,1-1 0,-1 1 0,1-1 0,-1 1 0,-1 0 0,4 8 0,-5-10 0,0-1 0,0 0 0,-1 0 0,0 1 0,1-1 0,-1 0 0,0 1 0,0-1 0,0 0 0,0 1 0,0-1 0,-1 0 0,1 0 0,-1 1 0,0-1 0,1 0 0,-1 0 0,0 0 0,0 1 0,0-1 0,-1 0 0,1-1 0,0 1 0,-1 0 0,1 0 0,-1-1 0,0 1 0,1 0 0,-1-1 0,0 0 0,0 1 0,0-1 0,0 0 0,0 0 0,0 0 0,-1 0 0,-2 0 0,2 1 0,0-1 0,0 0 0,0 0 0,0 0 0,0-1 0,-1 1 0,1-1 0,0 1 0,0-1 0,-1 0 0,1-1 0,0 1 0,0 0 0,-1-1 0,1 0 0,0 0 0,0 0 0,0 0 0,0 0 0,0 0 0,0-1 0,0 0 0,1 1 0,-1-1 0,0 0 0,1 0 0,0-1 0,-1 1 0,1 0 0,0-1 0,0 1 0,0-1 0,0 0 0,-1-3 0,1 1 0,0 0 0,-1 0 0,2 0 0,-1-1 0,1 1 0,-1 0 0,2-1 0,-1 0 0,1 1 0,-1-1 0,1 1 0,1-1 0,-1 1 0,1-1 0,0 1 0,0-1 0,1 1 0,0-1 0,3-6 0,-3 8 9,0 0-1,0 0 1,1 0-1,0 1 1,-1-1 0,1 1-1,0-1 1,1 1-1,-1 0 1,1 0-1,-1 1 1,1-1-1,8-3 1,-9 5-87,0-1 0,0 2 0,1-1-1,-1 0 1,1 1 0,-1-1 0,0 1 0,1 0 0,-1 0-1,1 1 1,-1-1 0,0 1 0,1-1 0,-1 1 0,0 0-1,1 0 1,-1 0 0,5 4 0,10 6-6748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6.536"/>
    </inkml:context>
    <inkml:brush xml:id="br0">
      <inkml:brushProperty name="width" value="0.05" units="cm"/>
      <inkml:brushProperty name="height" value="0.05" units="cm"/>
    </inkml:brush>
  </inkml:definitions>
  <inkml:trace contextRef="#ctx0" brushRef="#br0">105 35 24575,'-26'-6'0,"25"6"0,0-1 0,0 0 0,-1 1 0,1-1 0,0 1 0,-1-1 0,1 1 0,0 0 0,-1-1 0,1 1 0,-1 0 0,1 0 0,0 0 0,-1 0 0,1 0 0,0 0 0,-1 1 0,1-1 0,-1 0 0,1 1 0,0-1 0,-1 1 0,1-1 0,0 1 0,0-1 0,0 1 0,-1 0 0,1 0 0,0 0 0,0 0 0,0 0 0,0 0 0,0 0 0,0 0 0,1 0 0,-1 0 0,0 0 0,0 2 0,-5 13 0,0 0 0,2 1 0,0-1 0,1 1 0,-1 17 0,2-19 0,1 0 0,0 1 0,1 0 0,1 0 0,0 0 0,1 0 0,1-1 0,0 1 0,10 26 0,-8-30 0,0 0 0,0 0 0,1 0 0,1 0 0,0-1 0,0 0 0,1 0 0,1-1 0,0 0 0,18 16 0,-23-24 0,0 1 0,0-1 0,0 0 0,0 0 0,1 0 0,-1 0 0,0-1 0,1 0 0,-1 0 0,1 0 0,-1 0 0,1-1 0,-1 0 0,1 0 0,0 0 0,-1 0 0,1-1 0,-1 0 0,1 0 0,-1 0 0,1 0 0,-1-1 0,0 0 0,0 0 0,0 0 0,0 0 0,0 0 0,0-1 0,5-4 0,2-2 0,0-1 0,-1 0 0,0 0 0,-1-1 0,0 0 0,0-1 0,-1 0 0,8-16 0,-11 16 0,0 0 0,-1 0 0,0 0 0,-1-1 0,0 1 0,-1-1 0,0 0 0,-1 1 0,-1-1 0,0 0 0,0 0 0,-2 0 0,1 0 0,-7-22 0,5 27 0,1 0 0,-1 0 0,0 0 0,-1 1 0,0-1 0,0 1 0,-1 0 0,0 0 0,0 0 0,0 1 0,-1-1 0,0 1 0,-1 1 0,1-1 0,-1 1 0,0 0 0,0 1 0,0 0 0,-1 0 0,0 0 0,1 1 0,-1 0 0,-11-2 0,9 3-91,0 0 0,-1 1 0,1-1 0,0 2 0,-1 0 0,1 0 0,-1 1 0,1 0 0,-1 1 0,1 0 0,0 1 0,0 0 0,0 0 0,-10 6 0,1 3-6735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6.989"/>
    </inkml:context>
    <inkml:brush xml:id="br0">
      <inkml:brushProperty name="width" value="0.05" units="cm"/>
      <inkml:brushProperty name="height" value="0.05" units="cm"/>
    </inkml:brush>
  </inkml:definitions>
  <inkml:trace contextRef="#ctx0" brushRef="#br0">2 3 24575,'-1'43'0,"1"2"0,6 62 0,-4-92 0,1 0 0,0 0 0,2 0 0,-1 0 0,2-1 0,0 1 0,14 23 0,-13-26 0,1-2 0,-1 1 0,1-1 0,1-1 0,0 1 0,1-1 0,-1-1 0,1 0 0,1 0 0,17 9 0,-20-13 0,0-1 0,0 0 0,1 0 0,-1-1 0,1 0 0,-1 0 0,1-1 0,0 0 0,0-1 0,-1 0 0,1 0 0,0-1 0,-1 0 0,1 0 0,0-1 0,13-5 0,-16 5 0,0-1 0,-1 0 0,1 0 0,-1 0 0,1 0 0,-1-1 0,0 0 0,-1 0 0,1 0 0,-1-1 0,1 0 0,-1 1 0,-1-1 0,1-1 0,-1 1 0,0-1 0,0 1 0,0-1 0,-1 0 0,0 0 0,2-12 0,-1 8 0,-2-1 0,0 0 0,0 1 0,-1-1 0,0 0 0,-1 1 0,0-1 0,-1 0 0,0 1 0,0-1 0,-1 1 0,-5-12 0,1 8 9,0 0 1,-1 0-1,0 0 0,-1 1 0,-1 0 1,0 1-1,0 0 0,-1 1 0,-1 0 0,0 1 1,-1 0-1,-23-14 0,28 19-74,-1 1 1,1 0-1,-1 1 1,0 0-1,0 0 1,0 1-1,-1 0 0,1 0 1,0 1-1,-1 0 1,1 1-1,-1 0 1,1 1-1,0 0 0,-1 0 1,1 1-1,0 0 1,0 1-1,0 0 1,0 0-1,0 1 1,-11 7-1,2 0-6761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7.370"/>
    </inkml:context>
    <inkml:brush xml:id="br0">
      <inkml:brushProperty name="width" value="0.05" units="cm"/>
      <inkml:brushProperty name="height" value="0.05" units="cm"/>
    </inkml:brush>
  </inkml:definitions>
  <inkml:trace contextRef="#ctx0" brushRef="#br0">53 0 24575,'4'0'0,"3"5"0,3 6 0,1 5 0,-2 5 0,-2 4 0,-7-2 0,-8-6 0,-8-5 0,-5-10 0,1-9 0,3-9 0,6-6 0,3-3 0,9 1 0,8 6 0,3 6-8191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7.762"/>
    </inkml:context>
    <inkml:brush xml:id="br0">
      <inkml:brushProperty name="width" value="0.05" units="cm"/>
      <inkml:brushProperty name="height" value="0.05" units="cm"/>
    </inkml:brush>
  </inkml:definitions>
  <inkml:trace contextRef="#ctx0" brushRef="#br0">95 1 24575,'1'4'0,"0"-1"0,0 0 0,0 0 0,1 0 0,-1 0 0,1 0 0,-1 0 0,1-1 0,0 1 0,0 0 0,5 3 0,12 21 0,-18-25 0,0 1 0,0-1 0,0 1 0,0 0 0,-1 0 0,1-1 0,-1 1 0,0 0 0,0 0 0,0 0 0,0-1 0,0 1 0,-1 0 0,1 0 0,-1 0 0,0-1 0,1 1 0,-1 0 0,-1-1 0,1 1 0,0-1 0,-1 1 0,1-1 0,-1 0 0,1 1 0,-1-1 0,0 0 0,0 0 0,0 0 0,-1-1 0,1 1 0,0 0 0,-1-1 0,1 1 0,-1-1 0,1 0 0,-1 0 0,1 0 0,-1 0 0,0 0 0,0-1 0,1 1 0,-1-1 0,0 0 0,0 0 0,0 0 0,0 0 0,1 0 0,-1-1 0,0 1 0,0-1 0,1 0 0,-1 1 0,0-1 0,1-1 0,-1 1 0,1 0 0,-1-1 0,1 1 0,0-1 0,-1 0 0,1 1 0,0-1 0,0 0 0,0 0 0,-1-3 0,0 1 10,0-1 0,0 1 0,0-1 0,1 0 0,0 0 0,0 0 0,0 0 0,1 0 0,-1 0 0,1 0 0,0-9 0,1 11-67,0 1 0,0-1 0,0 0 0,1 1-1,-1-1 1,1 1 0,-1-1 0,1 1 0,0 0 0,0-1 0,1 1 0,-1 0-1,0 0 1,1-1 0,-1 1 0,1 0 0,0 0 0,-1 1 0,1-1 0,0 0 0,0 1-1,0-1 1,0 1 0,1-1 0,3-1 0,14-5-6769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8.263"/>
    </inkml:context>
    <inkml:brush xml:id="br0">
      <inkml:brushProperty name="width" value="0.05" units="cm"/>
      <inkml:brushProperty name="height" value="0.05" units="cm"/>
    </inkml:brush>
  </inkml:definitions>
  <inkml:trace contextRef="#ctx0" brushRef="#br0">50 62 24575,'-1'14'0,"-1"0"0,-1 0 0,0-1 0,0 0 0,-8 20 0,-7 26 0,14-39 0,2 0 0,0 0 0,1 0 0,1 1 0,1-1 0,1 0 0,0 0 0,2 0 0,6 20 0,-6-25 0,1 0 0,1 0 0,0-1 0,1 0 0,1 0 0,0 0 0,0-1 0,2 0 0,0-1 0,0 0 0,1-1 0,14 12 0,-22-20 0,1 0 0,0-1 0,-1 1 0,1-1 0,1 0 0,-1 0 0,0 0 0,0-1 0,1 1 0,-1-1 0,1 0 0,-1 0 0,1-1 0,-1 1 0,1-1 0,-1 0 0,1 0 0,0-1 0,-1 1 0,7-2 0,-5 0 0,0-1 0,-1 0 0,1 1 0,0-2 0,-1 1 0,0-1 0,1 1 0,-1-2 0,-1 1 0,1 0 0,-1-1 0,0 0 0,0 0 0,5-7 0,0-4 0,0 0 0,-1-1 0,-1 0 0,0-1 0,-2 1 0,0-1 0,0 0 0,-2 0 0,0-1 0,0-32 0,-3 31 0,-1-1 0,0 0 0,-2 1 0,0-1 0,-2 1 0,0 0 0,-1 0 0,-1 1 0,-13-26 0,14 34 0,-1 0 0,0 0 0,-1 0 0,0 1 0,-1 1 0,0-1 0,0 1 0,-1 1 0,0 0 0,-20-12 0,26 18 0,0 0 0,0 0 0,0 0 0,0 0 0,0 1 0,-1-1 0,1 1 0,0 0 0,-1 1 0,0-1 0,1 1 0,-1 0 0,1 0 0,-1 0 0,1 1 0,-1-1 0,1 1 0,-1 0 0,1 0 0,0 1 0,0-1 0,-1 1 0,1 0 0,0 0 0,0 1 0,1-1 0,-1 1 0,0 0 0,1 0 0,0 0 0,-1 0 0,1 1 0,-4 5 0,4-4-124,0 0 0,0 0 0,1 1 0,-1-1 0,1 0 0,0 1-1,1-1 1,0 1 0,0 0 0,-1 8 0,0 9-6702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18.762"/>
    </inkml:context>
    <inkml:brush xml:id="br0">
      <inkml:brushProperty name="width" value="0.05" units="cm"/>
      <inkml:brushProperty name="height" value="0.05" units="cm"/>
    </inkml:brush>
  </inkml:definitions>
  <inkml:trace contextRef="#ctx0" brushRef="#br0">107 63 24575,'-1'3'0,"0"1"0,0-1 0,-1 1 0,1-1 0,-1 0 0,0 1 0,1-1 0,-2 0 0,-2 4 0,-8 13 0,3 1 0,1 0 0,1 1 0,-7 34 0,13-47 0,1 0 0,0 1 0,0-1 0,1 1 0,1-1 0,-1 1 0,2-1 0,-1 0 0,1 1 0,1-1 0,4 12 0,-3-11 0,0-1 0,1 0 0,0 0 0,1 0 0,0 0 0,0-1 0,1 0 0,0 0 0,0-1 0,1 0 0,0 0 0,0-1 0,15 9 0,-18-12 0,0-1 0,0 0 0,0 1 0,1-2 0,-1 1 0,1-1 0,0 0 0,-1 0 0,1 0 0,0-1 0,-1 0 0,1 0 0,0 0 0,-1-1 0,1 0 0,0 0 0,-1-1 0,1 1 0,-1-1 0,0 0 0,1-1 0,-1 1 0,0-1 0,-1 0 0,1 0 0,5-5 0,-2 1 0,0-2 0,0 1 0,-1-1 0,0 0 0,-1-1 0,0 1 0,0-1 0,-1 0 0,0-1 0,-1 0 0,-1 1 0,1-1 0,-1 0 0,-1 0 0,2-19 0,-3 17 0,0-1 0,0 0 0,-2 0 0,1 0 0,-2 0 0,0 0 0,-1 0 0,0 1 0,-1-1 0,0 1 0,-1 0 0,-8-16 0,7 21 7,0 1 0,0-1 0,0 1 0,-1 1 0,0-1 1,0 1-1,0 1 0,-1-1 0,0 1 0,0 1 0,0-1 0,-1 1 0,0 1 0,0-1 0,1 2 0,-19-4 0,14 3-142,-1 1 0,1 1 0,-1 0 0,0 1 0,1 0 0,-1 1 0,0 1 0,1 0 0,-1 0 0,-25 10 0,11 1-6691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45.387"/>
    </inkml:context>
    <inkml:brush xml:id="br0">
      <inkml:brushProperty name="width" value="0.1" units="cm"/>
      <inkml:brushProperty name="height" value="0.1" units="cm"/>
      <inkml:brushProperty name="color" value="#AE198D"/>
      <inkml:brushProperty name="inkEffects" value="galaxy"/>
      <inkml:brushProperty name="anchorX" value="-4332.44873"/>
      <inkml:brushProperty name="anchorY" value="-3645.30591"/>
      <inkml:brushProperty name="scaleFactor" value="0.5"/>
    </inkml:brush>
  </inkml:definitions>
  <inkml:trace contextRef="#ctx0" brushRef="#br0">1 220 24575,'0'0'0,"0"-5"0,0-7 0,0-4 0,5 0 0,7 3 0,4 3 0,6 9 0,2 2 0,-2 9 0,0 5 0,-5 5 0,1 4 0,-4 3 0,-4 1 0,-3 0 0,-4 0 0,-1 1 0,-2-1 0,-6-6 0,0-10 0,0-13 0,1-9 0,1-9 0,2-5 0,6-9 0,1-1 0,6-7 0,5 1 0,-1-3 0,3 2 0,2 3 0,3 8 0,1 4 0,3 7 0,0 7 0,0 4 0,-4 10 0,-1 8 0,-5 8 0,-6 10 0,2 3 0,-3 2 0,-3 1 0,-2-2 0,-3-1 0,0-1 0,-8-7 0,1-1 0,-1-11 0,-5-5 0,2-10 0,1-8 0,2-7 0,2-4 0,7-4 0,2-1 0,5-1 0,6 0 0,-1 0 0,3 1 0,3 5 0,2 7 0,2 5 0,1 10 0,1 10 0,-5 7 0,0 11 0,-5 5 0,-5 7 0,-4 0 0,-4 4 0,-8-2 0,-1 4 0,-7-4 0,-5 2 0,2-8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06.403"/>
    </inkml:context>
    <inkml:brush xml:id="br0">
      <inkml:brushProperty name="width" value="0.05" units="cm"/>
      <inkml:brushProperty name="height" value="0.05" units="cm"/>
    </inkml:brush>
  </inkml:definitions>
  <inkml:trace contextRef="#ctx0" brushRef="#br0">1401 437 24575,'2'0'0,"0"-1"0,0 1 0,0-1 0,0 0 0,0 1 0,0-1 0,0 0 0,0 0 0,0 0 0,-1-1 0,1 1 0,0 0 0,-1-1 0,1 1 0,-1-1 0,1 1 0,-1-1 0,0 0 0,0 0 0,0 1 0,0-1 0,0 0 0,0 0 0,0 0 0,0 0 0,-1 0 0,1-3 0,3-6 0,-2-1 0,1 0 0,0-14 0,-2 14 0,0 1 0,-1-1 0,0 1 0,-1-1 0,-1 0 0,1 1 0,-2 0 0,0-1 0,0 1 0,-1 0 0,0 1 0,-1-1 0,0 1 0,-1-1 0,0 2 0,0-1 0,-1 1 0,-10-11 0,5 9 0,0 0 0,-1 1 0,0 0 0,0 1 0,-1 1 0,-1 0 0,1 0 0,-1 2 0,-1 0 0,1 0 0,-1 2 0,-23-5 0,-1 4 0,-1 0 0,1 3 0,-1 2 0,0 1 0,1 2 0,-1 2 0,1 1 0,0 2 0,1 3 0,0 0 0,1 3 0,-44 21 0,40-15 0,2 3 0,0 1 0,2 1 0,0 3 0,2 1 0,1 1 0,2 2 0,1 2 0,2 1 0,-39 56 0,43-47-34,1 0-1,3 2 0,2 1 0,1 1 1,3 0-1,2 1 0,2 1 1,2 0-1,3 0 0,2 1 1,1 0-1,4 0 0,1 0 0,2 0 1,21 97-1,-18-120 35,2 0 0,1 0 0,1-1 0,1-1 0,1 0 0,2 0 0,1-1 0,0-1 0,2-1 0,1 0 0,0-1 0,2-1 0,1-1 0,0-1 0,1 0 0,1-2 0,1 0 0,0-2 0,1-1 0,1-1 0,0-1 0,1-1 0,0-1 0,1-2 0,31 6 0,-15-8-15,0-1 0,0-3 0,0-1-1,1-2 1,-1-2 0,0-3 0,78-18 0,-32-1-644,0-5 0,133-63 0,-65 16-4879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07.202"/>
    </inkml:context>
    <inkml:brush xml:id="br0">
      <inkml:brushProperty name="width" value="0.05" units="cm"/>
      <inkml:brushProperty name="height" value="0.05" units="cm"/>
    </inkml:brush>
  </inkml:definitions>
  <inkml:trace contextRef="#ctx0" brushRef="#br0">249 106 24575,'-5'-9'0,"0"-1"0,0 2 0,-1-1 0,0 0 0,-1 1 0,0 1 0,0-1 0,-1 1 0,0 0 0,0 0 0,-14-8 0,21 15 0,0 0 0,0-1 0,-1 1 0,1 0 0,0 0 0,0-1 0,0 1 0,0 0 0,0 0 0,0 0 0,0 0 0,0 1 0,0-1 0,0 0 0,-1 0 0,1 1 0,0-1 0,0 0 0,0 1 0,0-1 0,0 1 0,1 0 0,-1-1 0,0 1 0,0 0 0,0-1 0,0 1 0,1 0 0,-1 0 0,0 0 0,1 0 0,-1 0 0,1-1 0,-1 1 0,1 0 0,-1 0 0,1 0 0,-1 1 0,1 0 0,-3 8 0,0-1 0,1 1 0,-2 15 0,2-15 0,-64 658 0,57-535 0,-21 1020 0,30-1134 0,0-11 0,0 1 0,0 0 0,1 0 0,0 0 0,4 17 0,-5-26 0,0 1 0,0-1 0,0 1 0,1-1 0,-1 1 0,0-1 0,0 1 0,0-1 0,1 1 0,-1-1 0,0 1 0,1-1 0,-1 1 0,0-1 0,1 0 0,-1 1 0,1-1 0,-1 0 0,1 1 0,-1-1 0,1 0 0,-1 1 0,1-1 0,-1 0 0,1 0 0,-1 0 0,1 1 0,-1-1 0,2 0 0,12-10 0,9-24 0,79-185 0,-13 23 0,-59 134 0,3 1 0,2 2 0,81-102 0,-108 153 0,0 0 0,0 0 0,0 0 0,1 1 0,0 0 0,0 1 0,15-8 0,-20 13 0,0-1 0,-1 1 0,1 0 0,0 0 0,0 0 0,0 0 0,0 1 0,0-1 0,0 1 0,0 0 0,0 0 0,0 1 0,0-1 0,-1 1 0,1 0 0,0 0 0,0 0 0,0 0 0,-1 1 0,1-1 0,0 1 0,-1 0 0,6 5 0,1 1 0,0 1 0,-1 0 0,-1 1 0,1-1 0,-2 2 0,1-1 0,7 17 0,39 88 0,-43-88 0,48 126 0,-37-91 0,2-1 0,61 108 0,-79-160 0,0 1 0,1-1 0,0-1 0,0 1 0,1-1 0,0 0 0,0-1 0,1 0 0,0 0 0,13 7 0,-17-12 0,0 0 0,0 0 0,0-1 0,0 1 0,1-1 0,-1 0 0,0-1 0,0 1 0,1-1 0,-1 0 0,1 0 0,-1 0 0,0-1 0,0 0 0,1 0 0,-1-1 0,0 1 0,0-1 0,0 0 0,0 0 0,0-1 0,-1 0 0,7-4 0,3-4 0,0 0 0,-1-1 0,0 0 0,-1-1 0,0-1 0,-1 0 0,17-30 0,-6 6 0,-3-1 0,16-46 0,-21 47 0,-2 0 0,-2-2 0,-2 1 0,6-61 0,-12 70 0,-2 0 0,0 0 0,-2 0 0,-1 1 0,-2-1 0,-14-50 0,18 76 0,0-1 0,-1 0 0,0 1 0,1-1 0,-2 1 0,1-1 0,-1 1 0,1 0 0,-1 0 0,-6-6 0,9 10 0,0 0 0,0 0 0,-1-1 0,1 1 0,0 0 0,-1 0 0,1 0 0,0-1 0,-1 1 0,1 0 0,0 0 0,-1 0 0,1 0 0,0 0 0,-1 0 0,1 0 0,0 0 0,-1 0 0,1 0 0,-1 0 0,1 0 0,0 0 0,-1 0 0,1 0 0,0 0 0,-1 0 0,1 0 0,0 0 0,-1 1 0,1-1 0,0 0 0,-1 0 0,1 1 0,-8 12 0,4 20 0,4 3 0,2 0 0,1-1 0,2 0 0,2 1 0,13 42 0,3-8 0,48 104 0,-63-158 0,0 0 0,1 0 0,1-1 0,0 0 0,1 0 0,0-1 0,2-1 0,17 16 0,-24-24 0,-1-1 0,1 0 0,0-1 0,0 1 0,1-1 0,-1 0 0,1-1 0,-1 1 0,1-1 0,0-1 0,0 1 0,0-1 0,0 0 0,0-1 0,0 0 0,0 0 0,0 0 0,0-1 0,0 0 0,0 0 0,0-1 0,0 0 0,-1 0 0,9-5 0,-3 1 0,-1 0 0,0-1 0,0 0 0,-1-1 0,0 0 0,0-1 0,-1 0 0,0-1 0,14-19 0,-2-2 0,-1-1 0,18-38 0,-14 15-227,-2 0-1,-3-2 1,-2-1-1,-2 0 1,12-117-1,-23 138-6598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08.188"/>
    </inkml:context>
    <inkml:brush xml:id="br0">
      <inkml:brushProperty name="width" value="0.05" units="cm"/>
      <inkml:brushProperty name="height" value="0.05" units="cm"/>
    </inkml:brush>
  </inkml:definitions>
  <inkml:trace contextRef="#ctx0" brushRef="#br0">1 724 24575,'0'3'0,"1"0"0,-1 1 0,1-1 0,0 0 0,1 0 0,-1 0 0,0 0 0,1-1 0,2 4 0,4 10 0,14 43 0,-2 0 0,17 91 0,6 124 0,-23-130 0,-17-141 0,2-8 0,5-15 0,-10 18 0,68-154 0,-25 50 0,6 2 0,69-111 0,-116 213 0,6-11 0,1 0 0,0 1 0,1 0 0,12-10 0,-20 20 0,0 0 0,1 0 0,-1 0 0,1 1 0,-1-1 0,1 1 0,0-1 0,0 1 0,-1 0 0,1 0 0,6-1 0,-7 2 0,0 0 0,-1 0 0,1 1 0,0-1 0,0 0 0,0 1 0,-1-1 0,1 1 0,0-1 0,0 1 0,-1 0 0,1 0 0,-1 0 0,1 0 0,0 0 0,-1 0 0,0 0 0,1 0 0,-1 1 0,0-1 0,2 2 0,4 9 0,-1-1 0,0 1 0,-1 0 0,0 0 0,-1 0 0,0 1 0,-1 0 0,3 22 0,1 3 0,4 9 0,37 135 0,-41-159 0,2-1 0,0-1 0,1 0 0,2 0 0,25 35 0,-35-53 0,0 0 0,1 0 0,-1 0 0,1 0 0,0-1 0,0 1 0,0-1 0,0 0 0,0 0 0,1 0 0,-1 0 0,0-1 0,1 1 0,0-1 0,-1 0 0,1 0 0,0 0 0,-1 0 0,6-1 0,-4 0 0,0-1 0,0 0 0,0 0 0,-1 0 0,1 0 0,0-1 0,-1 0 0,1 0 0,-1 0 0,0-1 0,0 1 0,1-1 0,-2 0 0,7-5 0,15-16 0,-1-2 0,-2 0 0,0-1 0,-1-1 0,28-52 0,-18 19 0,46-125 0,-52 105 0,-3-1 0,18-134 0,-14-171 0,-26 368 0,1 9 0,-1 0 0,0 1 0,0-1 0,-1 0 0,0 1 0,-1-1 0,0 1 0,-5-15 0,7 24 0,0 0 0,0 0 0,0 0 0,0 0 0,0-1 0,0 1 0,0 0 0,0 0 0,0 0 0,0 0 0,0 0 0,-1 0 0,1-1 0,0 1 0,0 0 0,0 0 0,0 0 0,0 0 0,0 0 0,0 0 0,0 0 0,0-1 0,-1 1 0,1 0 0,0 0 0,0 0 0,0 0 0,0 0 0,0 0 0,0 0 0,0 0 0,-1 0 0,1 0 0,0 0 0,0 0 0,0 0 0,0 0 0,0 0 0,-1 0 0,1 0 0,0 0 0,0 0 0,0 0 0,0 0 0,0 0 0,-1 0 0,1 0 0,0 0 0,0 0 0,0 0 0,0 0 0,0 1 0,0-1 0,0 0 0,-1 0 0,1 0 0,0 0 0,0 0 0,-5 13 0,0 17 0,4 271 0,26 1 0,4 121 0,-29-411 0,0-5 0,0 0 0,0 0 0,1 1 0,0-1 0,2 8 0,-3-14 0,0-1 0,0 0 0,0 0 0,1 0 0,-1 1 0,0-1 0,0 0 0,0 0 0,0 0 0,0 1 0,0-1 0,0 0 0,0 0 0,1 0 0,-1 1 0,0-1 0,0 0 0,0 0 0,0 0 0,0 0 0,1 0 0,-1 1 0,0-1 0,0 0 0,0 0 0,1 0 0,-1 0 0,0 0 0,0 0 0,1 0 0,-1 0 0,0 0 0,0 0 0,0 0 0,1 0 0,-1 0 0,0 0 0,0 0 0,1 0 0,7-8 0,8-19 0,-14 23 0,62-122 0,-26 46 0,4 2 0,96-134 0,-134 206 0,29-31 0,-31 36 0,-1-1 0,0 1 0,1 0 0,-1-1 0,1 1 0,0 0 0,-1 0 0,1 0 0,0 0 0,0 0 0,-1 1 0,1-1 0,0 0 0,0 1 0,0 0 0,0-1 0,0 1 0,0 0 0,0 0 0,3 0 0,-4 0 0,-1 1 0,1-1 0,0 1 0,0-1 0,0 1 0,-1 0 0,1-1 0,0 1 0,-1 0 0,1-1 0,0 1 0,-1 0 0,1 0 0,-1-1 0,1 1 0,-1 0 0,0 0 0,1 0 0,-1 0 0,0 0 0,1 0 0,-1 0 0,0 0 0,0 0 0,0-1 0,0 1 0,0 0 0,0 0 0,0 0 0,0 0 0,0 0 0,-1 1 0,-8 33 0,8-35 0,-6 18 0,-1 0 0,-2 0 0,1-1 0,-2-1 0,0 0 0,-17 19 0,-88 81 0,66-68 0,45-41 0,16-9 0,28-14 0,-21 8 0,-10 5-5,0 1 0,1-1-1,-1 1 1,1 1-1,-1 0 1,1 0 0,0 0-1,0 1 1,-1 1 0,1-1-1,0 1 1,-1 1 0,1 0-1,12 4 1,-9-1 27,0 1 0,0 0 1,0 1-1,-1 0 0,0 0 0,-1 2 1,1-1-1,13 16 0,6 13-319,-1 1 0,-2 0 0,-2 2 0,24 51 0,-23-42-6529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09.492"/>
    </inkml:context>
    <inkml:brush xml:id="br0">
      <inkml:brushProperty name="width" value="0.05" units="cm"/>
      <inkml:brushProperty name="height" value="0.05" units="cm"/>
    </inkml:brush>
  </inkml:definitions>
  <inkml:trace contextRef="#ctx0" brushRef="#br0">0 555 24575,'2'40'0,"10"55"0,-3-21 0,2 30 0,83 595 0,-86-672 0,-8-27 0,0 0 0,0 0 0,1 0 0,-1-1 0,0 1 0,0 0 0,1 0 0,-1 0 0,0 0 0,0 0 0,0 0 0,0-1 0,1 1 0,-1 0 0,0 0 0,0 0 0,0-1 0,0 1 0,1 0 0,-1 0 0,0 0 0,0-1 0,0 1 0,0 0 0,0 0 0,0 0 0,0-1 0,0 1 0,0 0 0,0 0 0,0-1 0,0 1 0,0 0 0,0 0 0,0-1 0,0 1 0,0 0 0,0 0 0,0-1 0,0 1 0,0 0 0,0 0 0,0 0 0,-1-1 0,2-58 0,-2 44 0,10-528 0,2 371 0,38-196 0,-43 331 0,3 0 0,1 1 0,1 0 0,2 1 0,21-41 0,-28 65 0,1-1 0,0 1 0,0 0 0,1 1 0,1 0 0,0 0 0,0 1 0,1 0 0,0 0 0,1 1 0,0 1 0,0 0 0,0 0 0,1 1 0,0 0 0,0 1 0,1 1 0,14-4 0,-8 4 0,-1 1 0,1 1 0,0 1 0,0 1 0,-1 0 0,1 1 0,0 1 0,-1 1 0,1 1 0,-1 0 0,0 1 0,0 1 0,32 16 0,-46-20 0,1 1 0,-1-1 0,0 1 0,0 0 0,-1 0 0,1 0 0,0 1 0,-1-1 0,0 1 0,0 0 0,0 0 0,0 0 0,-1 0 0,0 0 0,1 1 0,-1-1 0,-1 1 0,1-1 0,-1 1 0,1 6 0,-1-5 0,-1 1 0,0-1 0,0 0 0,-1 1 0,0-1 0,0 0 0,0 0 0,-1 0 0,0 0 0,0 0 0,-1 0 0,1 0 0,-1-1 0,-1 1 0,-3 5 0,-17 19 0,-2-1 0,-1-1 0,-1-2 0,-46 34 0,-9 10 0,81-69 0,0 1 0,1-1 0,-1 0 0,1 1 0,-1 0 0,1-1 0,0 1 0,-1 0 0,1 0 0,0 0 0,0 0 0,0 0 0,0 0 0,1 0 0,-1 0 0,0 0 0,1 0 0,0 0 0,-1 3 0,2-2 0,-1-1 0,1 0 0,0 0 0,0-1 0,0 1 0,0 0 0,0 0 0,0 0 0,1-1 0,-1 1 0,0 0 0,1-1 0,-1 1 0,1-1 0,0 0 0,0 1 0,-1-1 0,1 0 0,4 1 0,98 48 0,-72-36 0,0 0 0,48 33 0,-58-32 0,0 1 0,-2 2 0,0 0 0,-1 1 0,30 37 0,-43-47 0,1 0 0,-2 1 0,1 0 0,-1 0 0,-1 0 0,1 1 0,-2-1 0,0 1 0,0 0 0,-1 0 0,0 0 0,-1 0 0,0 1 0,0-1 0,-2 0 0,-1 17 0,0-21 0,1-1 0,-1 1 0,-1-1 0,1 1 0,-1-1 0,0 0 0,0 0 0,-1 0 0,0-1 0,0 1 0,0-1 0,-1 0 0,1 0 0,-1 0 0,0-1 0,-1 0 0,1 0 0,-1 0 0,0-1 0,0 1 0,0-1 0,0-1 0,0 1 0,-10 1 0,-12 3 0,0-1 0,0-1 0,0-2 0,-41 0 0,-71-5 0,126 1 0,1-1 0,0 0 0,0-1 0,0 0 0,0-1 0,1-1 0,0 0 0,-17-9 0,26 13 0,1 0 0,0-1 0,0 1 0,0-1 0,0 0 0,0 1 0,0-1 0,0 0 0,1 0 0,-1 0 0,1 0 0,-1-1 0,1 1 0,0 0 0,0-1 0,0 1 0,0-1 0,-1-2 0,2 3 0,0 0 0,0 0 0,0-1 0,1 1 0,-1 0 0,0 0 0,1 0 0,0-1 0,-1 1 0,1 0 0,0 0 0,0 0 0,0 0 0,0 0 0,1 1 0,2-5 0,2 0 0,1 0 0,-1 0 0,2 0 0,-1 1 0,1 0 0,-1 0 0,1 1 0,17-7 0,44-11 0,1 4 0,107-15 0,35-7 0,-177 31 0,-1-1 0,0-2 0,62-32 0,-82 36 0,1-1 0,-1 0 0,-1-1 0,0-1 0,0 0 0,-1-1 0,0 0 0,-1-1 0,10-16 0,-20 51 0,-3 24 0,1-35 0,-1 30 0,2 1 0,2-1 0,9 54 0,-6-69 0,1-1 0,1 1 0,1-1 0,1 0 0,1-1 0,18 32 0,-23-50 0,-1 1 0,1-1 0,-1 0 0,2 0 0,-1 0 0,1-1 0,0 0 0,0 0 0,0 0 0,1-1 0,-1 0 0,1 0 0,0-1 0,0 0 0,1 0 0,-1 0 0,1-1 0,-1 0 0,1-1 0,0 0 0,-1 0 0,1 0 0,0-1 0,0 0 0,0-1 0,-1 0 0,1 0 0,0-1 0,-1 1 0,1-2 0,-1 1 0,1-1 0,-1 0 0,0-1 0,11-7 0,0-2 0,0 0 0,-1-2 0,0 0 0,-2-1 0,0 0 0,0-1 0,-2-1 0,20-32 0,-5-2 0,42-110 0,-101 252 0,3 1 0,5 1 0,3 2 0,-11 147 0,25-122 0,5 1 0,5-1 0,25 149 0,-16-186 0,1 2 0,-2 1 0,-1 124 0,-11-204 0,-1 1 0,1-1 0,-1 1 0,0-1 0,-1 1 0,1-1 0,-5 9 0,6-13 0,-1 0 0,1 0 0,-1 0 0,0 0 0,1 0 0,-1 0 0,0 0 0,0-1 0,1 1 0,-1 0 0,0-1 0,0 1 0,0 0 0,0-1 0,0 1 0,0-1 0,0 1 0,0-1 0,0 0 0,0 1 0,0-1 0,0 0 0,0 0 0,-1 0 0,1 0 0,0 0 0,0 0 0,0 0 0,0 0 0,0 0 0,0-1 0,0 1 0,0 0 0,0-1 0,0 1 0,0 0 0,0-1 0,0 0 0,0 1 0,0-1 0,0 1 0,0-1 0,0 0 0,-1-1 0,-22-23-1365,0-7-5461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9:11.827"/>
    </inkml:context>
    <inkml:brush xml:id="br0">
      <inkml:brushProperty name="width" value="0.05" units="cm"/>
      <inkml:brushProperty name="height" value="0.05" units="cm"/>
    </inkml:brush>
  </inkml:definitions>
  <inkml:trace contextRef="#ctx0" brushRef="#br0">573 690 24575,'-1'-27'0,"-2"1"0,-1-1 0,-1 1 0,-2 0 0,-12-33 0,18 54 0,-1 0 0,0 1 0,0-1 0,-1 0 0,1 1 0,-1 0 0,0 0 0,0 0 0,0 0 0,-1 0 0,1 0 0,-7-4 0,7 6 0,0 0 0,0 1 0,-1-1 0,1 1 0,0 0 0,-1 0 0,1 0 0,0 1 0,-1-1 0,1 1 0,-1-1 0,0 1 0,1 0 0,-1 1 0,1-1 0,-1 1 0,1-1 0,0 1 0,-4 1 0,-10 4 0,0 1 0,1 1 0,0 0 0,0 1 0,1 0 0,0 1 0,-14 13 0,0 3 0,0 1 0,-28 36 0,37-37 0,2 0 0,0 1 0,2 1 0,1 1 0,1 0 0,2 1 0,0 0 0,2 1 0,2 0 0,1 0 0,1 1 0,1 0 0,2 0 0,2 0 0,1 1 0,5 40 0,-2-45 0,1-1 0,1 0 0,2 0 0,0-1 0,2 0 0,1 0 0,1-1 0,1 0 0,2-1 0,0 0 0,1-1 0,2-1 0,0-1 0,1 0 0,1-1 0,1-1 0,1-1 0,0 0 0,33 19 0,-36-27 0,0-1 0,0 0 0,0-2 0,1 0 0,0-1 0,1-1 0,-1 0 0,1-2 0,0 0 0,0-1 0,0-2 0,28-1 0,-24-2 0,0-1 0,-1-1 0,0-1 0,0-1 0,0-1 0,-1-1 0,0 0 0,-1-2 0,0-1 0,21-15 0,1-7 0,-1-1 0,-1-2 0,-2-2 0,-2-1 0,-2-2 0,-2-2 0,-1-1 0,35-67 0,-23 27 0,-5-2 0,-3-1 0,48-185 0,-66 196 0,13-116 0,-29 161 0,0 1 0,-2-1 0,-1 0 0,-2 1 0,-1-1 0,-13-48 0,15 71 0,-1 1 0,-1-1 0,1 1 0,-1 0 0,-1 0 0,1 1 0,-1-1 0,-1 1 0,1 0 0,-1 0 0,0 1 0,-11-9 0,14 13 0,-1 0 0,1-1 0,-1 2 0,0-1 0,0 0 0,0 1 0,0-1 0,0 1 0,0 0 0,0 1 0,0-1 0,0 1 0,0-1 0,-1 1 0,1 0 0,0 1 0,0-1 0,0 1 0,0 0 0,0 0 0,0 0 0,0 0 0,0 1 0,0 0 0,0 0 0,1 0 0,-1 0 0,-4 4 0,-2 2 0,1 0 0,-1 1 0,1 1 0,1 0 0,-1 0 0,2 0 0,0 1 0,0 0 0,1 1 0,0-1 0,1 1 0,0 0 0,-4 17 0,-1 11 0,1 1 0,-6 76 0,11-40 0,3 1 0,4-1 0,13 81 0,54 229 0,-29-182 0,-34-167 0,22 94 0,-19-182 0,38-159 0,-36 169 0,1 1 0,3 0 0,22-41 0,-33 72 0,0-1 0,0 1 0,0 1 0,1-1 0,0 1 0,1 0 0,11-9 0,-16 15 0,-1-1 0,1 1 0,0 0 0,0 0 0,0 0 0,1 0 0,-1 0 0,0 0 0,0 0 0,0 1 0,1-1 0,-1 1 0,0 0 0,1-1 0,-1 1 0,0 0 0,1 0 0,-1 1 0,0-1 0,1 0 0,-1 1 0,0 0 0,0-1 0,1 1 0,-1 0 0,0 0 0,0 0 0,0 0 0,0 1 0,0-1 0,0 0 0,0 1 0,-1 0 0,1-1 0,1 3 0,5 5 0,-1 0 0,0 1 0,-1-1 0,0 1 0,0 0 0,5 15 0,20 70 0,-14-41 0,-14-46 0,15 48 0,3-2 0,39 76 0,-53-116 0,1-1 0,0-1 0,1 1 0,0-1 0,1 0 0,1-1 0,-1-1 0,2 1 0,-1-2 0,2 1 0,-1-2 0,1 0 0,0 0 0,26 10 0,-30-15 0,0-1 0,0 1 0,1-2 0,0 1 0,-1-1 0,1-1 0,0 1 0,-1-2 0,1 1 0,0-2 0,-1 1 0,15-5 0,-12 2 0,-1 0 0,0-2 0,0 1 0,0-1 0,0-1 0,-1 0 0,0 0 0,16-17 0,-8 6 0,-2-2 0,0 0 0,-1-1 0,-2 0 0,0-1 0,-1-1 0,-1 0 0,15-46 0,-14 33 0,-1-1 0,-3-1 0,7-53 0,-15 89 0,1 0 0,-1 0 0,0 0 0,0 0 0,0 0 0,-1 0 0,1 0 0,-1 0 0,1 0 0,-1 0 0,1 0 0,-3-3 0,3 4 0,0 1 0,0 0 0,0 0 0,0 0 0,-1 0 0,1 0 0,0 0 0,0 0 0,0 0 0,0 0 0,-1 0 0,1 0 0,0 0 0,0-1 0,0 1 0,0 0 0,-1 0 0,1 0 0,0 0 0,0 1 0,0-1 0,0 0 0,-1 0 0,1 0 0,0 0 0,0 0 0,0 0 0,0 0 0,-1 0 0,1 0 0,0 0 0,0 0 0,0 0 0,0 1 0,0-1 0,0 0 0,-1 0 0,1 0 0,0 0 0,0 0 0,0 1 0,-8 15 0,1 8 0,1-1 0,1 1 0,1 0 0,1 1 0,2-1 0,0 0 0,1 1 0,4 26 0,-1-32 0,1 0 0,0 0 0,1-1 0,1 1 0,1-1 0,0-1 0,2 1 0,0-1 0,0-1 0,24 30 0,-29-41 0,0 0 0,0-1 0,1 0 0,-1 1 0,1-2 0,0 1 0,0 0 0,0-1 0,1 0 0,-1-1 0,1 1 0,-1-1 0,1 0 0,0 0 0,0 0 0,0-1 0,11 1 0,-10-2 0,0-1 0,1 0 0,-1 0 0,0 0 0,1-1 0,-1 0 0,0-1 0,-1 1 0,1-1 0,0-1 0,-1 1 0,1-1 0,-1 0 0,9-8 0,-1-1 0,0-1 0,-1 0 0,0-1 0,-1 0 0,-1-1 0,0-1 0,-1 1 0,-1-2 0,-1 1 0,0-1 0,6-22 0,-5 7 0,-1-1 0,-1 0 0,-2-1 0,-1 1 0,-2-49 0,2 53 0,-4 30 0,0 0 0,0 0 0,0 0 0,0 0 0,0-1 0,0 1 0,0 0 0,0 0 0,0 0 0,0 0 0,0 0 0,0 0 0,0 0 0,0 0 0,0 0 0,0-1 0,0 1 0,0 0 0,0 0 0,0 0 0,0 0 0,0 0 0,0 0 0,0 0 0,0 0 0,1 0 0,-1 0 0,0 0 0,0 0 0,0 0 0,0 0 0,0 0 0,0-1 0,0 1 0,0 0 0,0 0 0,0 0 0,1 0 0,-1 0 0,0 0 0,0 0 0,0 0 0,0 0 0,0 0 0,0 0 0,0 0 0,0 0 0,1 1 0,-1-1 0,0 0 0,0 0 0,0 0 0,0 0 0,0 0 0,0 0 0,0 0 0,0 0 0,0 0 0,0 0 0,0 0 0,1 0 0,4 16 0,9 53 0,3-2 0,3-1 0,53 119 0,-71-181 0,0 1 0,1-1 0,0 0 0,0 1 0,0-1 0,0-1 0,1 1 0,-1 0 0,7 4 0,-8-7 0,-1 0 0,0 0 0,1-1 0,-1 1 0,1 0 0,-1-1 0,1 1 0,0-1 0,-1 0 0,1 0 0,0 1 0,-1-1 0,1 0 0,0 0 0,-1 0 0,1-1 0,-1 1 0,1 0 0,0-1 0,-1 1 0,1-1 0,-1 1 0,1-1 0,-1 0 0,1 1 0,-1-1 0,1 0 0,-1 0 0,0 0 0,0 0 0,1 0 0,1-3 0,12-15 0,0-1 0,-1 0 0,0-1 0,-2-1 0,-1 0 0,10-29 0,-9 24 0,-1 3 0,-7 13 0,1-1 0,0 1 0,1 0 0,0 0 0,14-17 0,-20 27 0,0 1 0,0 0 0,0 0 0,0 0 0,1 0 0,-1 0 0,0 0 0,0-1 0,0 1 0,0 0 0,0 0 0,0 0 0,1 0 0,-1 0 0,0 0 0,0 0 0,0 0 0,0 0 0,1 0 0,-1 0 0,0 0 0,0 0 0,0 0 0,0 0 0,0 0 0,1 0 0,-1 0 0,0 0 0,0 0 0,0 0 0,0 0 0,1 0 0,-1 0 0,0 0 0,0 0 0,0 0 0,0 0 0,0 0 0,1 0 0,-1 1 0,0-1 0,0 0 0,0 0 0,0 0 0,0 0 0,0 0 0,4 11 0,-2 14 0,-2-25 0,-1 100 0,0-50 0,6 71 0,-3-107 0,0 0 0,1 0 0,0 0 0,1 0 0,1 0 0,0-1 0,1 0 0,0 0 0,13 18 0,-17-28 0,0 0 0,0 0 0,1 0 0,0-1 0,-1 1 0,1-1 0,0 1 0,0-1 0,0 0 0,1 0 0,-1 0 0,1-1 0,-1 1 0,1-1 0,-1 0 0,8 2 0,-6-3 0,1 0 0,0 0 0,-1 0 0,1 0 0,0-1 0,-1 0 0,1 0 0,-1 0 0,1-1 0,6-3 0,0 0 0,1-2 0,-2 0 0,1 0 0,-1-1 0,0 0 0,0-1 0,-1 0 0,13-16 0,1-5 0,-2-2 0,-2 0 0,22-45 0,36-109 0,18-88 0,-75 204 0,22-142 0,-42 201 0,-1 0 0,0 0 0,0 0 0,-1 0 0,-1 0 0,0 1 0,-4-14 0,5 21 0,0 0 0,0 0 0,0 0 0,-1 0 0,1 1 0,-1-1 0,0 1 0,1-1 0,-1 1 0,0 0 0,-1-1 0,1 1 0,-4-2 0,5 3 0,-1 0 0,0 0 0,0 1 0,0-1 0,0 1 0,0-1 0,0 1 0,0 0 0,0-1 0,0 1 0,0 0 0,0 1 0,0-1 0,0 0 0,0 1 0,0-1 0,0 1 0,0-1 0,1 1 0,-1 0 0,0 0 0,-3 1 0,0 2 0,0-1 0,1 1 0,-1 0 0,1 0 0,0 0 0,0 1 0,0-1 0,0 1 0,1 0 0,0 0 0,0 0 0,0 1 0,1-1 0,0 1 0,0-1 0,0 1 0,0 0 0,1 0 0,0 0 0,0 9 0,-1 8 0,2 0 0,0 1 0,7 43 0,81 318 0,-53-259 0,20 145 0,-50-250 0,-5-21 0,0 0 0,0 0 0,0 1 0,0-1 0,0 0 0,0 0 0,0 0 0,0 0 0,0 0 0,0 0 0,0 0 0,0 1 0,1-1 0,-1 0 0,0 0 0,0 0 0,0 0 0,0 0 0,0 0 0,0 0 0,0 0 0,1 0 0,-1 0 0,0 0 0,0 0 0,0 1 0,0-1 0,0 0 0,1 0 0,-1 0 0,0 0 0,0 0 0,0 0 0,0 0 0,0 0 0,1-1 0,-1 1 0,0 0 0,0 0 0,0 0 0,0 0 0,0 0 0,0 0 0,1 0 0,-1 0 0,0 0 0,0 0 0,0 0 0,0 0 0,0 0 0,0-1 0,0 1 0,14-31 0,-12 27 0,12-33 0,3 0 0,41-66 0,55-60 0,-77 114 0,-36 49 0,1 0 0,-1-1 0,0 1 0,0 0 0,1 0 0,-1 0 0,0 0 0,0-1 0,1 1 0,-1 0 0,0 0 0,0 0 0,0-1 0,1 1 0,-1 0 0,0-1 0,0 1 0,0 0 0,0 0 0,0-1 0,1 1 0,-1 0 0,0-1 0,0 1 0,0 0 0,0 0 0,0-1 0,0 1 0,0 0 0,0-1 0,0 1 0,0 0 0,0-1 0,0 1 0,0 0 0,-1-1 0,1 1 0,0 0 0,0 0 0,0-1 0,0 1 0,0 0 0,-1 0 0,1-1 0,0 1 0,-1 0 0,-17 4 0,-24 18 0,-235 110 0,290-136 0,1 1 0,0 1 0,0 0 0,-1 1 0,1 0 0,0 2 0,0-1 0,0 1 0,0 1 0,0 1 0,-1 0 0,1 1 0,-1 0 0,0 1 0,0 0 0,0 1 0,13 8 0,-13-4 0,0 0 0,0 1 0,-1 1 0,0-1 0,-1 2 0,-1 0 0,11 16 0,3 11 0,23 52 0,-16-29 0,-21-43 0,1-1 0,24 31 0,-30-43 0,1-1 0,0 0 0,0 0 0,0 0 0,0-1 0,1 0 0,0 0 0,0 0 0,1-1 0,8 4 0,-14-8 0,1 1 0,0 0 0,-1-1 0,1 1 0,0-1 0,0 0 0,0 0 0,-1 0 0,1-1 0,0 1 0,0-1 0,0 1 0,-1-1 0,1 0 0,0 0 0,-1 0 0,1 0 0,-1 0 0,1-1 0,-1 1 0,0-1 0,0 0 0,1 0 0,-1 0 0,0 0 0,-1 0 0,3-2 0,6-9 0,-1 0 0,-1 0 0,13-26 0,-7 13 0,30-57 0,65-171 0,-86 192 0,-23 62 0,0 0 0,0 0 0,0 0 0,1 1 0,-1-1 0,0 0 0,0 0 0,0 0 0,0 0 0,0 0 0,0 0 0,0 0 0,1 1 0,-1-1 0,0 0 0,0 0 0,0 0 0,0 0 0,0 0 0,0 0 0,1 0 0,-1 0 0,0 0 0,0 0 0,0 0 0,0 0 0,1 0 0,-1 0 0,0 0 0,0 0 0,0 0 0,0 0 0,0 0 0,1 0 0,-1 0 0,0 0 0,0 0 0,0 0 0,0 0 0,0 0 0,1-1 0,-1 1 0,0 0 0,0 0 0,0 0 0,0 0 0,0 0 0,0 0 0,0 0 0,0-1 0,1 1 0,-1 0 0,0 0 0,0 0 0,0 0 0,0 0 0,0-1 0,0 1 0,0 0 0,0 0 0,0 0 0,0 0 0,0 0 0,0-1 0,0 1 0,0 0 0,0 0 0,0 0 0,3 19 0,-2 25 0,3 11-1365,1-35-5461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47.855"/>
    </inkml:context>
    <inkml:brush xml:id="br0">
      <inkml:brushProperty name="width" value="0.05" units="cm"/>
      <inkml:brushProperty name="height" value="0.05" units="cm"/>
    </inkml:brush>
  </inkml:definitions>
  <inkml:trace contextRef="#ctx0" brushRef="#br0">522 1 24575,'-2'0'0,"1"1"0,-1-1 0,1 1 0,-1-1 0,1 1 0,-1 0 0,1 0 0,0-1 0,-1 1 0,1 0 0,0 0 0,0 0 0,0 1 0,0-1 0,0 0 0,0 0 0,0 0 0,0 1 0,0-1 0,0 2 0,-14 30 0,9-9 0,1 0 0,2 1 0,0-1 0,2 1 0,0 0 0,3 25 0,0 2 0,-4 151 0,-52 376 0,-42-39 0,-70 516 0,158-972 0,-79 573 0,75-598 0,-3 13 0,-10 119 0,28-163 0,2-24 0,5-14 0,-1-9-1365,1 0-5461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48.341"/>
    </inkml:context>
    <inkml:brush xml:id="br0">
      <inkml:brushProperty name="width" value="0.05" units="cm"/>
      <inkml:brushProperty name="height" value="0.05" units="cm"/>
    </inkml:brush>
  </inkml:definitions>
  <inkml:trace contextRef="#ctx0" brushRef="#br0">0 53 24575,'1'1'0,"-1"0"0,0 0 0,1 0 0,-1 0 0,1 0 0,-1 0 0,1 0 0,0 0 0,-1 0 0,1 0 0,0 0 0,-1-1 0,1 1 0,0 0 0,0 0 0,0-1 0,0 1 0,0-1 0,0 1 0,0-1 0,0 1 0,0-1 0,0 0 0,0 1 0,0-1 0,0 0 0,0 0 0,1 1 0,38 3 0,-33-3 0,561-3-19,-411-4-113,3621-63-9018,-2 141 5985,-3525-61 3531,394 14-457,-222-23 2827,-395-2-1997,-20 0-460,-1 1 0,1-1 1,0 0-1,-1-1 0,1 0 1,-1 0-1,1-1 0,-1 0 1,11-4-1,-18 6-240,0 0 1,1 0-1,-1-1 0,0 1 0,0 0 1,0 0-1,1 0 0,-1-1 0,0 1 0,0 0 1,0 0-1,0-1 0,0 1 0,0 0 1,1 0-1,-1-1 0,0 1 0,0 0 0,0 0 1,0-1-1,0 1 0,0 0 0,0 0 1,0-1-1,0 1 0,0 0 0,0-1 1,0 1-1,0 0 0,0 0 0,-1-1 0,1 1 1,0 0-1,0 0 0,0-1 0,0 1 1,0 0-1,0 0 0,-1 0 0,1-1 0,0 1 1,0 0-1,0 0 0,-1 0 0,1 0 1,0-1-1,0 1 0,-1 0 0,1 0 0,0 0 1,0 0-1,-1 0 0,1 0 0,0 0 1,0 0-1,-1 0 0,1 0 0,-36-16-322,-14 0-3977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49.970"/>
    </inkml:context>
    <inkml:brush xml:id="br0">
      <inkml:brushProperty name="width" value="0.05" units="cm"/>
      <inkml:brushProperty name="height" value="0.05" units="cm"/>
    </inkml:brush>
  </inkml:definitions>
  <inkml:trace contextRef="#ctx0" brushRef="#br0">1 74 24575,'1193'-32'-2166,"-631"11"522,1990 1-4915,-1 71 3790,-776-29 2236,-591-22 6458,-1058 0-4605,-103 0-1056,28 0 1741,-47-1-1812,-1 1-1,0 0 0,0-1 0,1 0 0,-1 0 0,0 0 0,0 0 0,0-1 0,0 1 0,0-1 0,5-3 0,-8 5-154,0 0-1,1 0 1,-1-1-1,0 1 1,1 0 0,-1-1-1,0 1 1,1 0-1,-1-1 1,0 1 0,0 0-1,1-1 1,-1 1-1,0-1 1,0 1 0,0-1-1,1 1 1,-1 0-1,0-1 1,0 1 0,0-1-1,0 1 1,0-1-1,0 1 1,0-1 0,0 1-1,0 0 1,0-1-1,0 1 1,0-1 0,-1 1-1,1-1 1,0 1-1,0-1 1,-16-10 388,-22 1-316,38 10-110,-14-3 0,1 2 0,-1-1 0,0 2 0,-22 1 0,33-1 0,0 1 0,0-1 0,0 1 0,0-1 0,1 1 0,-1 0 0,0 0 0,1 1 0,-1-1 0,1 0 0,-1 1 0,1-1 0,-1 1 0,1 0 0,0 0 0,0 0 0,0 0 0,0 0 0,0 1 0,1-1 0,-1 0 0,0 1 0,1-1 0,0 1 0,0 0 0,0-1 0,0 1 0,-1 5 0,-1 15 0,1 0 0,1 0 0,4 46 0,0 13 0,-51 438 0,23-317 0,-138 1414 0,101-1038 0,55-508 0,-19 86 0,17-126 0,-1-1 0,-2 0 0,-19 33 0,6-12 0,14-25 0,11-23 0,-1 1 0,0-1 0,0 0 0,0 0 0,0 0 0,-1 0 0,1 0 0,-1 0 0,0 0 0,0-1 0,0 1 0,0-1 0,0 1 0,-1-1 0,1 0 0,-1 0 0,1 0 0,-1 0 0,0 0 0,0 0 0,0-1 0,0 0 0,0 1 0,0-1 0,0 0 0,-5 0 0,-1 0-155,0 0 0,0-1-1,0-1 1,0 1-1,0-2 1,-16-3 0,22 4-123,-27-5-6548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1.316"/>
    </inkml:context>
    <inkml:brush xml:id="br0">
      <inkml:brushProperty name="width" value="0.05" units="cm"/>
      <inkml:brushProperty name="height" value="0.05" units="cm"/>
    </inkml:brush>
  </inkml:definitions>
  <inkml:trace contextRef="#ctx0" brushRef="#br0">1001 237 24575,'8'-10'0,"0"0"0,-1-1 0,0 1 0,0-2 0,-1 1 0,-1-1 0,0 0 0,0 0 0,-1 0 0,-1 0 0,0-1 0,1-12 0,-3 22 0,-1 0 0,1 1 0,-1-1 0,0 1 0,0-1 0,0 0 0,0 1 0,0-1 0,-1 0 0,1 1 0,-1-1 0,0 1 0,0-1 0,0 1 0,0-1 0,0 1 0,0 0 0,-1 0 0,1-1 0,-1 1 0,-3-4 0,2 4 0,-1 0 0,1 0 0,0 1 0,-1-1 0,0 1 0,1-1 0,-1 1 0,0 0 0,1 1 0,-1-1 0,0 0 0,0 1 0,-5 0 0,-12 1 0,0 2 0,1 0 0,-1 1 0,-25 9 0,-28 9 0,1 3 0,2 4 0,-95 52 0,156-75 0,1-1 0,0 1 0,1 1 0,0 0 0,0 0 0,-8 9 0,14-14 0,1-1 0,-1 1 0,1 0 0,0 0 0,0 0 0,0 0 0,0 0 0,0 0 0,0 0 0,0 0 0,1 0 0,-1 1 0,1-1 0,-1 0 0,1 0 0,0 0 0,0 1 0,0-1 0,0 0 0,0 0 0,1 1 0,-1-1 0,1 0 0,-1 0 0,1 0 0,0 0 0,0 1 0,0-1 0,0 0 0,0-1 0,0 1 0,0 0 0,1 0 0,-1 0 0,3 1 0,12 11 0,0-2 0,1 0 0,0-1 0,1-1 0,0 0 0,24 8 0,25 14 0,-53-24 0,57 35 0,-67-41 0,0 1 0,0 0 0,0 1 0,-1-1 0,1 1 0,-1-1 0,0 1 0,0 0 0,-1 0 0,1 0 0,-1 1 0,1-1 0,1 7 0,-4-8 0,1 0 0,-1-1 0,0 1 0,0 0 0,-1 0 0,1-1 0,0 1 0,-1 0 0,0-1 0,1 1 0,-1-1 0,0 1 0,0-1 0,-1 1 0,1-1 0,0 1 0,-1-1 0,0 0 0,-2 3 0,-3 3 0,-1 0 0,0-1 0,-13 10 0,-4 0 0,-1 0 0,-1-2 0,-1-1 0,0-1 0,-53 16 0,-154 25 0,227-52 0,-20 4 0,-1-2 0,1 0 0,0-2 0,-51-2 0,76 0-57,1 0 0,0 0 1,-1 0-1,1-1 0,-1 1 0,1-1 0,0 1 0,-1-1 0,1 0 0,0 0 0,0 1 1,0-2-1,0 1 0,0 0 0,0 0 0,0-1 0,0 1 0,0-1 0,0 0 1,1 1-1,-1-1 0,1 0 0,-2-2 0,2-14-6769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1.801"/>
    </inkml:context>
    <inkml:brush xml:id="br0">
      <inkml:brushProperty name="width" value="0.05" units="cm"/>
      <inkml:brushProperty name="height" value="0.05" units="cm"/>
    </inkml:brush>
  </inkml:definitions>
  <inkml:trace contextRef="#ctx0" brushRef="#br0">248 197 24575,'-2'1'0,"0"-1"0,1 1 0,-1-1 0,1 1 0,-1 0 0,1 0 0,-1-1 0,1 1 0,-1 0 0,1 0 0,0 1 0,0-1 0,-1 0 0,1 0 0,0 0 0,0 1 0,-1 2 0,-18 28 0,19-29 0,-34 64 0,-93 169 0,123-228 0,4-4 0,0-1 0,-1 1 0,1-1 0,-1 0 0,0 0 0,0 0 0,0 0 0,-1 0 0,1 0 0,0-1 0,-1 1 0,-3 2 0,5-6 0,1 0 0,-1 0 0,1-1 0,0 1 0,-1 0 0,1 0 0,0 0 0,0 0 0,-1-1 0,1 1 0,0 0 0,0 0 0,0 0 0,1-1 0,-1 1 0,0 0 0,0 0 0,1 0 0,-1 0 0,1 0 0,0-2 0,13-37 0,2 1 0,2 1 0,2 1 0,37-54 0,-40 64 0,-16 25 0,33-52 0,53-65 0,-76 106 0,1 0 0,0 1 0,0 0 0,1 1 0,1 0 0,0 1 0,1 1 0,-1 0 0,2 1 0,16-7 0,-28 13 0,1 1 0,-1 0 0,0-1 0,0 2 0,1-1 0,-1 0 0,0 1 0,1 0 0,-1 0 0,0 0 0,1 1 0,-1 0 0,0-1 0,1 2 0,-1-1 0,0 0 0,0 1 0,0-1 0,0 1 0,4 3 0,-4-2 0,0 1 0,0 0 0,0 0 0,-1 0 0,1 0 0,-1 0 0,0 1 0,0-1 0,-1 1 0,1 0 0,-1 0 0,0 0 0,-1 0 0,1 0 0,-1 0 0,1 6 0,3 20 0,-2 0 0,-1 1 0,-2-1 0,-1 1 0,-1-1 0,-2 1 0,-1-1 0,-1 0 0,-2-1 0,-21 54 0,12-50-1365,0-7-5461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48.839"/>
    </inkml:context>
    <inkml:brush xml:id="br0">
      <inkml:brushProperty name="width" value="0.1" units="cm"/>
      <inkml:brushProperty name="height" value="0.1" units="cm"/>
      <inkml:brushProperty name="color" value="#AE198D"/>
      <inkml:brushProperty name="inkEffects" value="galaxy"/>
      <inkml:brushProperty name="anchorX" value="-6008.06982"/>
      <inkml:brushProperty name="anchorY" value="-4883.35205"/>
      <inkml:brushProperty name="scaleFactor" value="0.5"/>
    </inkml:brush>
  </inkml:definitions>
  <inkml:trace contextRef="#ctx0" brushRef="#br0">141 150 24575,'0'0'0,"0"-4"0,0-8 0,0 6 0,-5 7 0,-1 8 0,-5 6 0,1 7 0,-5-2 0,3 1 0,-4-3 0,-2-10 0,2-11 0,3-8 0,5-8 0,2-5 0,3-3 0,8-2 0,0 0 0,1-1 0,5 7 0,-1 0 0,3 6 0,-1 10 0,3 11 0,-2 9 0,2 7 0,-2 4 0,-3 4 0,-3 1 0,-3 0 0,-2 0 0,-1 0 0,-7-1 0,-5 0 0,-7-6 0,-4-5 0,3-12 0,-3-10 0,5-9 0,4-7 0,5-4 0,3-3 0,3-1 0,7 0 0,1 0 0,6 5 0,-1 2 0,4 5 0,3 10 0,-2 11 0,3 9 0,-4 6 0,-4 6 0,-3 2 0,-3 2 0,-3 1 0,-2-1 0,0 0 0,-6-7 0,-6-5 0,0-11 0,1-11 0,3-9 0,2-7 0,3-4 0,1-3 0,7-1 0,6 5 0,7 6 0,-2 11 0,-2 11 0,-3 10 0,-5 6 0,-2 5 0,-2 3 0,-1-4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2.152"/>
    </inkml:context>
    <inkml:brush xml:id="br0">
      <inkml:brushProperty name="width" value="0.05" units="cm"/>
      <inkml:brushProperty name="height" value="0.05" units="cm"/>
    </inkml:brush>
  </inkml:definitions>
  <inkml:trace contextRef="#ctx0" brushRef="#br0">13 100 24575,'0'-4'0,"-5"-2"0,-1-5 0,5 0 0,7 1 0,7 3 0,6 3 0,10-4 0,8 1 0,8 1 0,9-3 0,6 0 0,-8 1-8191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2.489"/>
    </inkml:context>
    <inkml:brush xml:id="br0">
      <inkml:brushProperty name="width" value="0.05" units="cm"/>
      <inkml:brushProperty name="height" value="0.05" units="cm"/>
    </inkml:brush>
  </inkml:definitions>
  <inkml:trace contextRef="#ctx0" brushRef="#br0">133 359 24575,'1'0'0,"0"0"0,-1 0 0,1 1 0,0-1 0,-1 0 0,1 0 0,0 1 0,-1-1 0,1 0 0,-1 1 0,1-1 0,-1 1 0,1-1 0,-1 1 0,1-1 0,-1 1 0,1-1 0,-1 1 0,0-1 0,1 1 0,-1-1 0,0 1 0,1 0 0,-1-1 0,0 1 0,0 0 0,0-1 0,0 1 0,0 0 0,1-1 0,-1 1 0,0 0 0,0-1 0,-1 1 0,1 0 0,0-1 0,0 1 0,0 0 0,0-1 0,-1 2 0,-7 30 0,8-31 0,-63 157 0,-4 11 0,60-145 0,14-39 0,14-39 0,3-27 0,21-115 0,-32 123 0,4 1 0,35-96 0,-49 159 0,1 1 0,0-1 0,1 1 0,0 0 0,0 0 0,0 1 0,11-12 0,-12 16 0,-1 0 0,1 0 0,-1 1 0,1-1 0,0 1 0,0 0 0,0 0 0,0 0 0,1 0 0,-1 1 0,0 0 0,1 0 0,-1 0 0,1 0 0,-1 1 0,1 0 0,7 0 0,3 2 0,-1 0 0,0 1 0,0 1 0,0 1 0,-1-1 0,1 2 0,-1 0 0,0 1 0,-1 0 0,0 1 0,0 0 0,0 1 0,-1 0 0,0 1 0,-1 0 0,15 20 0,-22-27 0,0 1 0,-1-1 0,1 1 0,-1 0 0,0 0 0,0-1 0,0 1 0,-1 1 0,1-1 0,-1 0 0,0 0 0,0 1 0,-1-1 0,1 0 0,-1 1 0,0-1 0,0 1 0,0-1 0,-1 0 0,1 1 0,-1-1 0,0 0 0,0 1 0,-1-1 0,0 0 0,1 0 0,-1 0 0,0 0 0,-4 4 0,-1 0 0,0 0 0,0 0 0,-1-1 0,0 0 0,0 0 0,0-1 0,-1 0 0,0 0 0,-1-1 0,1 0 0,-13 4 0,-26 8-1365,3-3-5461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2.886"/>
    </inkml:context>
    <inkml:brush xml:id="br0">
      <inkml:brushProperty name="width" value="0.05" units="cm"/>
      <inkml:brushProperty name="height" value="0.05" units="cm"/>
    </inkml:brush>
  </inkml:definitions>
  <inkml:trace contextRef="#ctx0" brushRef="#br0">486 321 24575,'2'-5'0,"-1"-1"0,1 1 0,1 0 0,-1 0 0,1 0 0,0 0 0,0 0 0,0 0 0,1 1 0,0-1 0,0 1 0,6-5 0,0-2 0,66-67 0,-47 50 0,-1-1 0,33-45 0,-60 74 0,0-1 0,-1 0 0,1 0 0,0 0 0,0 0 0,-1-1 0,1 1 0,0 0 0,-1 0 0,1 0 0,-1 0 0,0-1 0,1 1 0,-1 0 0,0-1 0,0 1 0,0 0 0,1 0 0,-2-1 0,1 1 0,0-2 0,-1 3 0,1-1 0,-1 1 0,0-1 0,1 1 0,-1-1 0,0 1 0,0-1 0,0 1 0,1 0 0,-1 0 0,0-1 0,0 1 0,0 0 0,0 0 0,0 0 0,1 0 0,-1 0 0,0 0 0,0 0 0,0 0 0,0 0 0,-1 1 0,-10 2 0,-1 0 0,-20 10 0,32-13 0,-67 27 0,-138 60 0,158-64 0,2 2 0,-52 37 0,86-54 0,1 0 0,0 1 0,0 1 0,1 0 0,0 0 0,-15 23 0,23-30 0,-1 1 0,1-1 0,1 1 0,-1 0 0,1 0 0,-1 0 0,1 0 0,0 0 0,0 0 0,1 0 0,-1 0 0,1 0 0,0 0 0,0 0 0,1 1 0,-1-1 0,1 0 0,0 0 0,0 0 0,0 0 0,0 0 0,1 0 0,-1-1 0,1 1 0,0 0 0,0-1 0,1 1 0,2 3 0,6 5 0,0-1 0,0 1 0,1-2 0,1 1 0,-1-2 0,20 11 0,91 44 0,-62-34 0,-26-13 0,-9-5 0,-1 1 0,0 0 0,-1 2 0,-1 1 0,32 28 0,-53-42 0,0-1 0,-1 0 0,0 0 0,1 1 0,-1-1 0,0 1 0,0 0 0,0-1 0,0 1 0,0 0 0,0-1 0,0 1 0,-1 0 0,1 0 0,0 0 0,-1 0 0,0 0 0,1 0 0,-1-1 0,0 1 0,0 0 0,0 0 0,0 0 0,-1 0 0,1 0 0,0 0 0,-1 0 0,1 0 0,-1 0 0,0-1 0,0 1 0,0 0 0,0 0 0,0-1 0,0 1 0,0-1 0,0 1 0,0-1 0,-1 1 0,1-1 0,-1 0 0,1 1 0,-1-1 0,-2 1 0,-8 6 0,0-1 0,-1-1 0,0 0 0,-24 8 0,-21 4 0,-2-2 0,0-2 0,0-4 0,-1-2 0,-71 0 0,126-7-124,-1-1 0,1 0 0,0 0 0,-1-1 0,1 0 0,0 0-1,0-1 1,0 1 0,0-1 0,-7-3 0,-1-8-6702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3.296"/>
    </inkml:context>
    <inkml:brush xml:id="br0">
      <inkml:brushProperty name="width" value="0.05" units="cm"/>
      <inkml:brushProperty name="height" value="0.05" units="cm"/>
    </inkml:brush>
  </inkml:definitions>
  <inkml:trace contextRef="#ctx0" brushRef="#br0">0 7 24575,'15'-3'0,"-14"3"0,-1-1 0,0 1 0,1 0 0,-1-1 0,1 1 0,-1 0 0,1 0 0,-1-1 0,1 1 0,0 0 0,-1 0 0,1 0 0,-1 0 0,1 0 0,-1 0 0,1 0 0,-1 0 0,1 0 0,-1 0 0,1 0 0,0 0 0,-1 0 0,1 1 0,-1-1 0,1 0 0,-1 0 0,1 0 0,-1 1 0,1-1 0,-1 0 0,0 1 0,1-1 0,-1 0 0,1 1 0,-1-1 0,0 1 0,1-1 0,-1 1 0,0-1 0,1 1 0,-1-1 0,0 1 0,0-1 0,1 1 0,-1-1 0,0 1 0,0-1 0,0 1 0,0-1 0,0 1 0,0-1 0,0 1 0,0-1 0,0 1 0,0 0 0,0-1 0,0 1 0,0-1 0,-1 1 0,1-1 0,0 2 0,-4 40 0,1-28 0,2-1 0,0 1 0,0 0 0,1 1 0,1-1 0,0-1 0,1 1 0,7 27 0,-8-39 0,1 1 0,-1-1 0,0 1 0,1-1 0,-1 0 0,1 1 0,0-1 0,0 0 0,0 0 0,0 0 0,0-1 0,0 1 0,0 0 0,1-1 0,-1 1 0,1-1 0,3 2 0,0-2 0,-1 0 0,0 1 0,0-2 0,1 1 0,-1-1 0,1 1 0,-1-1 0,9-2 0,-1 0 0,0 0 0,-1-2 0,1 1 0,-1-2 0,0 0 0,22-12 0,-23 10 0,0 0 0,-1-1 0,0-1 0,11-11 0,-17 16 0,0-1 0,-1 1 0,1 0 0,-1-1 0,0 0 0,-1 1 0,1-1 0,-1-1 0,0 1 0,0 0 0,0 0 0,1-7 0,-3 11 0,0 1 0,0-1 0,0 0 0,0 1 0,0-1 0,0 0 0,0 1 0,0-1 0,0 1 0,0-1 0,0 0 0,0 1 0,0-1 0,0 1 0,-1-1 0,1 0 0,0 1 0,0-1 0,-1 1 0,1-1 0,0 1 0,-1-1 0,1 1 0,-1-1 0,1 1 0,-1-1 0,1 1 0,-1 0 0,0-1 0,0 1 0,0-1 0,0 1 0,0 0 0,0 0 0,-1 0 0,1 0 0,0 0 0,0 1 0,0-1 0,0 0 0,0 0 0,0 1 0,-1-1 0,0 1 0,-34 23 0,24-12 0,1 1 0,0 0 0,1 1 0,0 0 0,2 0 0,-1 1 0,-10 28 0,7-10 0,1 1 0,-12 60 0,21-80-273,0 0 0,1-1 0,0 1 0,2 14 0,3 4-6553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3.669"/>
    </inkml:context>
    <inkml:brush xml:id="br0">
      <inkml:brushProperty name="width" value="0.05" units="cm"/>
      <inkml:brushProperty name="height" value="0.05" units="cm"/>
    </inkml:brush>
  </inkml:definitions>
  <inkml:trace contextRef="#ctx0" brushRef="#br0">271 106 24575,'2'-1'0,"-1"-1"0,1 0 0,-1 0 0,1 1 0,-1-1 0,0 0 0,0 0 0,0 0 0,0 0 0,0 0 0,-1 0 0,1-1 0,0 1 0,-1 0 0,0 0 0,0-1 0,1 1 0,-1 0 0,0 0 0,-1-1 0,1 1 0,0 0 0,-1 0 0,1 0 0,-1-1 0,0 1 0,1 0 0,-1 0 0,0 0 0,0 0 0,-1 0 0,1 0 0,0 1 0,-1-1 0,1 0 0,-3-2 0,1 2 0,0-1 0,0 0 0,0 1 0,0 0 0,0-1 0,-1 1 0,1 0 0,-1 1 0,1-1 0,-1 1 0,0 0 0,0-1 0,0 2 0,0-1 0,1 0 0,-1 1 0,0 0 0,0 0 0,0 0 0,-4 1 0,-1 1 0,0 1 0,1 1 0,-1 0 0,1 0 0,0 1 0,0-1 0,0 2 0,1-1 0,-11 12 0,9-9 0,1 0 0,0 1 0,0 0 0,1 1 0,1 0 0,-1 0 0,-4 12 0,9-19 0,1 1 0,0-1 0,0 0 0,0 1 0,0-1 0,1 0 0,-1 1 0,1-1 0,0 1 0,0-1 0,0 1 0,1-1 0,-1 1 0,1-1 0,0 0 0,0 1 0,0-1 0,0 0 0,1 0 0,-1 0 0,1 0 0,0 0 0,0 0 0,0 0 0,0 0 0,0-1 0,3 3 0,8 7 0,0-2 0,1 0 0,0 0 0,24 11 0,-24-14 0,0 1 0,21 17 0,-34-24 0,0-1 0,0 1 0,0 0 0,0 0 0,0 0 0,0-1 0,0 1 0,-1 0 0,1 0 0,0 0 0,-1 0 0,1 0 0,-1 0 0,1 0 0,-1 0 0,1 1 0,-1-1 0,0 0 0,1 0 0,-1 0 0,0 0 0,0 1 0,0 0 0,-1-1 0,1 0 0,-1 0 0,1 0 0,-1 0 0,0 0 0,0 0 0,0-1 0,1 1 0,-1 0 0,0-1 0,0 1 0,0 0 0,0-1 0,0 1 0,0-1 0,0 0 0,0 1 0,0-1 0,-2 1 0,-8 1 0,1 0 0,-1-1 0,-17 0 0,28-1 0,-5 0-57,-10 0 119,0 0-1,-23-4 0,34 3-167,0 0-1,0 0 1,0 0-1,0 0 0,0-1 1,0 0-1,1 0 1,-1 0-1,1 0 0,-1 0 1,1-1-1,0 0 1,-6-5-1,-3-9-6719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3.996"/>
    </inkml:context>
    <inkml:brush xml:id="br0">
      <inkml:brushProperty name="width" value="0.05" units="cm"/>
      <inkml:brushProperty name="height" value="0.05" units="cm"/>
    </inkml:brush>
  </inkml:definitions>
  <inkml:trace contextRef="#ctx0" brushRef="#br0">12 70 24575,'61'-67'0,"-61"67"0,0 0 0,0 0 0,0 0 0,0-1 0,0 1 0,0 0 0,0 0 0,0 0 0,0 0 0,0 0 0,0 0 0,1 0 0,-1 0 0,0-1 0,0 1 0,0 0 0,0 0 0,0 0 0,0 0 0,0 0 0,0 0 0,0 0 0,0 0 0,1 0 0,-1 0 0,0 0 0,0 0 0,0 0 0,0 0 0,0 0 0,0 0 0,0 0 0,0 0 0,1-1 0,-1 1 0,0 0 0,0 1 0,0-1 0,0 0 0,0 0 0,0 0 0,0 0 0,1 0 0,-1 0 0,0 0 0,0 0 0,0 0 0,0 0 0,0 0 0,0 0 0,0 0 0,0 0 0,0 0 0,0 0 0,1 0 0,-1 0 0,0 1 0,0-1 0,0 0 0,0 0 0,0 0 0,0 0 0,0 0 0,0 0 0,0 0 0,0 1 0,-1 11 0,-6 15 0,-6 27 67,-9 81-1,-5 24-1564,19-129-5328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4.329"/>
    </inkml:context>
    <inkml:brush xml:id="br0">
      <inkml:brushProperty name="width" value="0.05" units="cm"/>
      <inkml:brushProperty name="height" value="0.05" units="cm"/>
    </inkml:brush>
  </inkml:definitions>
  <inkml:trace contextRef="#ctx0" brushRef="#br0">1 302 24575,'33'-37'0,"-28"30"0,1 0 0,0 0 0,0 1 0,0-1 0,1 2 0,0-1 0,0 1 0,0 0 0,1 0 0,0 1 0,12-5 0,24-4 0,1 2 0,0 2 0,92-6 0,29-5 0,-102 4 0,-62 15 0,1 0 0,-1 1 0,1-1 0,-1-1 0,0 1 0,1 0 0,-1 0 0,0-1 0,0 0 0,0 1 0,0-1 0,0 0 0,0 0 0,0 0 0,-1 0 0,1 0 0,-1 0 0,1-1 0,-1 1 0,0-1 0,1-3 0,-2 5 0,0-1 0,0 0 0,-1 0 0,1 0 0,0 1 0,-1-1 0,0 0 0,1 1 0,-1-1 0,0 1 0,0-1 0,0 1 0,0-1 0,0 1 0,0-1 0,-1 1 0,1 0 0,0 0 0,-1 0 0,1 0 0,-1 0 0,1 0 0,-1 0 0,1 0 0,-4-1 0,-44-16 0,39 15 0,1 1 0,-1 0 0,0 0 0,0 1 0,0 0 0,0 1 0,0 0 0,0 1 0,-14 2 0,19-2 0,0 1 0,0 0 0,1 0 0,-1 0 0,1 0 0,0 1 0,0-1 0,0 1 0,0 0 0,0 0 0,0 1 0,1-1 0,-1 1 0,1 0 0,0 0 0,0 0 0,1 0 0,-1 0 0,1 1 0,-3 9 0,0 0 0,0 0 0,2 0 0,-1 1 0,2-1 0,0 1 0,1 0 0,1 0 0,0 0 0,1 0 0,0-1 0,5 20 0,-5-31-68,0 1 0,0-1-1,1 0 1,-1 0 0,1 0 0,0 0-1,0 0 1,0 0 0,0-1 0,1 1-1,-1-1 1,1 1 0,0-1 0,-1 0-1,1 0 1,0 0 0,0-1-1,0 1 1,5 1 0,13 4-6758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4.889"/>
    </inkml:context>
    <inkml:brush xml:id="br0">
      <inkml:brushProperty name="width" value="0.05" units="cm"/>
      <inkml:brushProperty name="height" value="0.05" units="cm"/>
    </inkml:brush>
  </inkml:definitions>
  <inkml:trace contextRef="#ctx0" brushRef="#br0">1 100 24575,'4'-5'0,"-1"0"0,1 0 0,-1 0 0,1-1 0,-2 1 0,1-1 0,2-7 0,-3 7 0,1 0 0,-1 0 0,1 1 0,0-1 0,0 1 0,5-5 0,-8 9 0,1 1 0,-1-1 0,0 1 0,0 0 0,1-1 0,-1 1 0,0 0 0,1 0 0,-1-1 0,1 1 0,-1 0 0,0 0 0,1-1 0,-1 1 0,1 0 0,-1 0 0,1 0 0,-1 0 0,1 0 0,-1 0 0,1 0 0,-1-1 0,0 1 0,1 1 0,-1-1 0,1 0 0,-1 0 0,1 0 0,-1 0 0,1 0 0,-1 0 0,1 1 0,11 14 0,2 28 0,-13-39 0,1 9 0,0 0 0,0 0 0,-1 0 0,-1 0 0,-1 17 0,0 14 0,1-44 0,0 0 0,-1 1 0,1-1 0,0 0 0,0 1 0,0-1 0,0 1 0,0-1 0,0 0 0,0 1 0,0-1 0,0 0 0,0 1 0,0-1 0,0 0 0,0 1 0,0-1 0,0 0 0,1 1 0,-1-1 0,0 0 0,0 1 0,0-1 0,0 0 0,1 1 0,-1-1 0,0 0 0,0 0 0,1 1 0,-1-1 0,0 0 0,0 0 0,1 1 0,-1-1 0,0 0 0,1 0 0,-1 0 0,0 0 0,1 0 0,0 1 0,11-13 0,11-27 0,-22 38 0,22-48 0,-14 29 0,1 1 0,19-31 0,-28 49 0,-1 0 0,0 0 0,1 0 0,-1 1 0,1-1 0,0 0 0,-1 0 0,1 1 0,-1-1 0,1 0 0,0 1 0,0-1 0,-1 1 0,1-1 0,0 1 0,0-1 0,0 1 0,0 0 0,-1-1 0,1 1 0,0 0 0,0 0 0,0-1 0,0 1 0,0 0 0,1 0 0,-1 1 0,0 0 0,0-1 0,-1 1 0,1 0 0,0 0 0,0 0 0,-1-1 0,1 1 0,0 0 0,-1 0 0,1 0 0,-1 0 0,0 0 0,1 0 0,-1 1 0,0-1 0,1 0 0,-1 1 0,4 57 0,-4-57 0,0 15 0,0-8 0,0 0 0,0 0 0,0 0 0,1 0 0,3 11 0,-3-18 0,-1 0 0,1 0 0,0 0 0,0-1 0,0 1 0,-1-1 0,1 1 0,1 0 0,-1-1 0,0 1 0,0-1 0,1 0 0,-1 0 0,0 1 0,1-1 0,-1 0 0,1 0 0,0 0 0,-1 0 0,1-1 0,0 1 0,0 0 0,-1-1 0,1 1 0,0-1 0,0 1 0,0-1 0,0 0 0,-1 0 0,1 0 0,2 0 0,5-1 0,-1 0 0,1 0 0,-1-1 0,1 0 0,-1-1 0,0 0 0,15-7 0,53-37 0,-7 5 0,-63 40 9,1-1-1,0 1 1,0 1-1,-1-1 1,1 1-1,0 1 1,0-1-1,0 1 1,0 0-1,0 1 1,0 0-1,8 2 1,-3-2-501,0 0 0,23 0 0,-12-4-6334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3.800"/>
    </inkml:context>
    <inkml:brush xml:id="br0">
      <inkml:brushProperty name="width" value="0.05" units="cm"/>
      <inkml:brushProperty name="height" value="0.05" units="cm"/>
    </inkml:brush>
  </inkml:definitions>
  <inkml:trace contextRef="#ctx0" brushRef="#br0">138 9 24575,'18'-6'0,"-3"3"0,-14 4 0,-1-1 0,1 1 0,-1 0 0,0 0 0,1-1 0,-1 1 0,1 0 0,-1 0 0,0 0 0,0 0 0,1 0 0,-1-1 0,0 1 0,0 0 0,0 0 0,0 0 0,0 0 0,0 0 0,0 0 0,0 0 0,-1-1 0,1 1 0,-1 1 0,-25 137 0,9-54 0,-57 448 0,66-461 0,-36 339 0,41-375-1365,1-8-5461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4.176"/>
    </inkml:context>
    <inkml:brush xml:id="br0">
      <inkml:brushProperty name="width" value="0.05" units="cm"/>
      <inkml:brushProperty name="height" value="0.05" units="cm"/>
    </inkml:brush>
  </inkml:definitions>
  <inkml:trace contextRef="#ctx0" brushRef="#br0">1 27 24575,'58'19'0,"-10"-2"0,-9-6 0,0-1 0,49 6 0,-74-14 0,1-1 0,-1-1 0,1 0 0,-1-1 0,1-1 0,-1 0 0,0-1 0,0-1 0,23-8 0,0-5 0,60-37 0,-80 47 0,-17 7 0,0 0 0,0 0 0,0 0 0,0 0 0,1 1 0,-1-1 0,0 0 0,0 0 0,0 0 0,0 1 0,0-1 0,0 0 0,0 0 0,0 0 0,1 1 0,-1-1 0,0 0 0,0 0 0,0 1 0,0-1 0,0 0 0,0 0 0,0 0 0,0 1 0,0-1 0,0 0 0,0 0 0,-1 1 0,1-1 0,0 0 0,0 0 0,0 0 0,0 1 0,0-1 0,0 0 0,0 0 0,-1 1 0,-19 29 0,-56 55-1365,46-58-5461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7:49.658"/>
    </inkml:context>
    <inkml:brush xml:id="br0">
      <inkml:brushProperty name="width" value="0.1" units="cm"/>
      <inkml:brushProperty name="height" value="0.1" units="cm"/>
      <inkml:brushProperty name="color" value="#AE198D"/>
      <inkml:brushProperty name="inkEffects" value="galaxy"/>
      <inkml:brushProperty name="anchorX" value="-7054.42969"/>
      <inkml:brushProperty name="anchorY" value="-5997.80469"/>
      <inkml:brushProperty name="scaleFactor" value="0.5"/>
    </inkml:brush>
  </inkml:definitions>
  <inkml:trace contextRef="#ctx0" brushRef="#br0">11 22 24575,'0'0'0,"-4"0"0,-3 6 0,7-1 0,7 1 0,12 4 0,11-1 0,10-2 0,13-1 0,16-2 0,14-2 0,12-6 0,13-2 0,5 0 0,9 2 0,0 0 0,-1-4 0,-2 1 0,-9 1 0,-8 1 0,-13 2 0,-12 1 0,-9 1 0,-12-5 0,-11 1 0,-8 0 0,-11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6.923"/>
    </inkml:context>
    <inkml:brush xml:id="br0">
      <inkml:brushProperty name="width" value="0.05" units="cm"/>
      <inkml:brushProperty name="height" value="0.05" units="cm"/>
    </inkml:brush>
  </inkml:definitions>
  <inkml:trace contextRef="#ctx0" brushRef="#br0">11 10 24575,'0'0'0,"-1"0"0,1 0 0,-1-1 0,1 1 0,-1 0 0,1 0 0,-1 0 0,1 0 0,-1-1 0,1 1 0,0 0 0,-1 0 0,1-1 0,-1 1 0,1 0 0,0-1 0,-1 1 0,1-1 0,0 1 0,-1 0 0,1-1 0,0 1 0,-1-2 0,1 0 0,3 7 0,13 29 0,-2 0 0,-2 2 0,-1-1 0,8 46 0,13 151 0,-18-117 0,-1-23 0,-3 2 0,-6 163 0,-9-228-1365,-1-8-5461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7.344"/>
    </inkml:context>
    <inkml:brush xml:id="br0">
      <inkml:brushProperty name="width" value="0.05" units="cm"/>
      <inkml:brushProperty name="height" value="0.05" units="cm"/>
    </inkml:brush>
  </inkml:definitions>
  <inkml:trace contextRef="#ctx0" brushRef="#br0">258 0 24575,'-86'72'0,"10"-9"0,-19 37 0,118-125 0,0-1 0,0 1 0,2 1 0,1 1 0,37-25 0,-56 43 0,1 0 0,-1 0 0,1 1 0,0 1 0,1-1 0,-1 1 0,0 1 0,1-1 0,0 1 0,-1 1 0,1 0 0,0 0 0,0 0 0,0 1 0,0 1 0,0 0 0,0 0 0,-1 0 0,1 1 0,0 1 0,-1-1 0,0 1 0,11 6 0,7 6-1365,-3 2-5461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7.415"/>
    </inkml:context>
    <inkml:brush xml:id="br0">
      <inkml:brushProperty name="width" value="0.05" units="cm"/>
      <inkml:brushProperty name="height" value="0.05" units="cm"/>
    </inkml:brush>
  </inkml:definitions>
  <inkml:trace contextRef="#ctx0" brushRef="#br0">115 1 24575,'-10'272'0,"-35"536"0,44-790 0,-24 465 0,11-321 0,1-42 0,13-116-115,0-3 67,0 0 0,1 0 0,-1-1 0,0 1 0,0 0 0,0 0-1,0-1 1,0 1 0,-1 0 0,1-1 0,0 1 0,0 0 0,0 0 0,-1-1 0,1 1 0,0 0 0,-1-1 0,1 1-1,0 0 1,-1-1 0,1 1 0,-1-1 0,1 1 0,-1-1 0,0 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7.804"/>
    </inkml:context>
    <inkml:brush xml:id="br0">
      <inkml:brushProperty name="width" value="0.05" units="cm"/>
      <inkml:brushProperty name="height" value="0.05" units="cm"/>
    </inkml:brush>
  </inkml:definitions>
  <inkml:trace contextRef="#ctx0" brushRef="#br0">0 1 24575,'0'4'0,"0"7"0,5 2 0,6 2 0,5-1 0,1 2 0,1 3 0,3-2 0,3 1 0,1-3 0,1 1 0,2 2 0,-1-1 0,-4-5-8191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5:58.151"/>
    </inkml:context>
    <inkml:brush xml:id="br0">
      <inkml:brushProperty name="width" value="0.05" units="cm"/>
      <inkml:brushProperty name="height" value="0.05" units="cm"/>
    </inkml:brush>
  </inkml:definitions>
  <inkml:trace contextRef="#ctx0" brushRef="#br0">303 6 24575,'7'-6'0,"-12"13"0,-6 9 0,-11 15 0,0-1 0,-2-2 0,-42 40 0,-4 5 0,56-58 0,0 1 0,0-2 0,-25 19 0,30-30-1365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0.807"/>
    </inkml:context>
    <inkml:brush xml:id="br0">
      <inkml:brushProperty name="width" value="0.05" units="cm"/>
      <inkml:brushProperty name="height" value="0.05" units="cm"/>
    </inkml:brush>
  </inkml:definitions>
  <inkml:trace contextRef="#ctx0" brushRef="#br0">270 50 24575,'-14'2'0,"1"0"0,0 1 0,-1 0 0,1 1 0,1 1 0,-1 0 0,1 1 0,-1 0 0,2 1 0,-1 0 0,1 1 0,0 0 0,-12 12 0,9-6 0,2-1 0,-22 31 0,31-40 0,0 0 0,1 0 0,-1 1 0,1-1 0,0 1 0,0 0 0,0 0 0,1 0 0,0 0 0,0 0 0,0 0 0,0 0 0,1 0 0,0 0 0,1 8 0,-1-11 0,1 1 0,0-1 0,0 0 0,0 0 0,0 0 0,1 0 0,-1 0 0,0 0 0,1-1 0,-1 1 0,1 0 0,0-1 0,0 1 0,0-1 0,-1 0 0,1 1 0,0-1 0,1 0 0,-1 0 0,0 0 0,0-1 0,0 1 0,0 0 0,1-1 0,-1 1 0,0-1 0,1 0 0,-1 0 0,0 0 0,1 0 0,2-1 0,6 1 0,-1-1 0,0-1 0,0 0 0,0 0 0,18-7 0,-5 0 0,-1-2 0,0-1 0,39-27 0,-50 31 0,0-1 0,0 0 0,-1-1 0,0 0 0,-1 0 0,0-1 0,-1 0 0,11-19 0,-17 27 0,-1 0 0,1 0 0,-1 0 0,1-1 0,-1 1 0,0-1 0,0 1 0,-1-1 0,1 1 0,-1-1 0,0 1 0,0-1 0,0 0 0,0 1 0,0-1 0,-1 1 0,0-1 0,0 1 0,0-1 0,0 1 0,0 0 0,-1-1 0,1 1 0,-1 0 0,0 0 0,0 0 0,0 0 0,0 0 0,-1 1 0,1-1 0,-1 1 0,-5-5 0,3 4 0,1 0 0,-1 1 0,0 0 0,0-1 0,0 2 0,0-1 0,0 0 0,-1 1 0,1 0 0,0 1 0,-1-1 0,1 1 0,-1 0 0,1 0 0,0 0 0,-1 1 0,1 0 0,0 0 0,0 0 0,-1 1 0,-6 3 0,8-3-97,-1 0-1,1 0 1,0 0-1,0 1 1,1 0-1,-1 0 1,0 0-1,1 0 1,0 0-1,-1 1 1,1 0-1,1-1 0,-4 5 1,-2 10-6729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1.309"/>
    </inkml:context>
    <inkml:brush xml:id="br0">
      <inkml:brushProperty name="width" value="0.05" units="cm"/>
      <inkml:brushProperty name="height" value="0.05" units="cm"/>
    </inkml:brush>
  </inkml:definitions>
  <inkml:trace contextRef="#ctx0" brushRef="#br0">187 257 24575,'0'0'0,"1"0"0,-1 0 0,0 0 0,0 0 0,1 1 0,-1-1 0,0 0 0,0 0 0,1 0 0,-1 0 0,0 0 0,1 0 0,-1 0 0,0 0 0,0 0 0,1 0 0,-1 0 0,0 0 0,1 0 0,-1 0 0,0 0 0,0 0 0,1-1 0,-1 1 0,0 0 0,0 0 0,1 0 0,-1 0 0,0 0 0,0-1 0,0 1 0,1 0 0,-1 0 0,0 0 0,0-1 0,0 1 0,1 0 0,-1 0 0,0-1 0,0 1 0,0 0 0,0 0 0,0-1 0,0 1 0,0 0 0,0-1 0,0 1 0,0 0 0,0 0 0,0-1 0,0 1 0,0 0 0,0-1 0,0 1 0,0 0 0,0 0 0,0-1 0,0 1 0,0 0 0,0 0 0,0-1 0,0 1 0,-1 0 0,1-1 0,-1 0 0,0 0 0,0 0 0,0 0 0,0 0 0,0 0 0,-1 0 0,1 0 0,0 1 0,0-1 0,-1 0 0,1 1 0,-2-1 0,-5 0 0,1 0 0,0 1 0,0-1 0,-1 2 0,1-1 0,0 1 0,0 0 0,0 1 0,0 0 0,0 0 0,0 0 0,0 1 0,1 0 0,-1 0 0,-7 6 0,10-7 0,0 0 0,0 1 0,0 0 0,1-1 0,-1 2 0,1-1 0,-1 0 0,1 1 0,0-1 0,0 1 0,1 0 0,-1 0 0,1 0 0,0 1 0,0-1 0,0 0 0,0 1 0,1-1 0,0 1 0,0 0 0,0-1 0,0 1 0,1 9 0,0-12 0,0 0 0,1 0 0,-1 1 0,0-1 0,1 0 0,0 0 0,-1 0 0,1 0 0,0 0 0,0 0 0,0-1 0,0 1 0,0 0 0,1 0 0,-1-1 0,0 1 0,1-1 0,-1 1 0,1-1 0,0 1 0,1 0 0,0-1 0,0 0 0,-1 0 0,1 0 0,0-1 0,0 1 0,-1-1 0,1 0 0,0 0 0,0 0 0,0 0 0,0 0 0,0 0 0,4-2 0,5-1 0,-1-1 0,-1 0 0,1-1 0,-1 0 0,1-1 0,14-10 0,-10 3 0,0 0 0,0 0 0,-2-1 0,0-1 0,0-1 0,-1 1 0,16-30 0,-21 32 0,0-1 0,-1 1 0,-1-1 0,0 0 0,-1 0 0,0-1 0,-1 1 0,-1-1 0,0 0 0,-1-27 0,-1 40 0,0-1 0,-1 1 0,1-1 0,-1 1 0,1-1 0,-1 1 0,0-1 0,0 1 0,0 0 0,0 0 0,-2-3 0,2 5 0,1-1 0,0 1 0,0 0 0,-1-1 0,1 1 0,0 0 0,-1 0 0,1-1 0,-1 1 0,1 0 0,0 0 0,-1 0 0,1-1 0,-1 1 0,1 0 0,-1 0 0,1 0 0,-1 0 0,1 0 0,0 0 0,-1 0 0,1 0 0,-1 0 0,0 0 0,0 0 0,0 1 0,0-1 0,0 1 0,0-1 0,0 1 0,1 0 0,-1-1 0,0 1 0,0 0 0,0 0 0,1 0 0,-1 0 0,0-1 0,1 1 0,-1 1 0,-5 12 0,1-1 0,0 1 0,1-1 0,0 1 0,2 0 0,-1 1 0,1 16 0,-4 13 0,-8 72-1365,13-86-5461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1.763"/>
    </inkml:context>
    <inkml:brush xml:id="br0">
      <inkml:brushProperty name="width" value="0.05" units="cm"/>
      <inkml:brushProperty name="height" value="0.05" units="cm"/>
    </inkml:brush>
  </inkml:definitions>
  <inkml:trace contextRef="#ctx0" brushRef="#br0">166 69 24575,'0'-3'0,"0"0"0,0 0 0,0 0 0,0 1 0,-1-1 0,1 0 0,-1 0 0,1 1 0,-1-1 0,0 0 0,0 1 0,-1-1 0,1 1 0,0-1 0,-1 1 0,0 0 0,1-1 0,-1 1 0,0 0 0,0 0 0,0 0 0,0 1 0,-1-1 0,1 0 0,-3-1 0,2 2 0,0 0 0,0 0 0,-1 1 0,1-1 0,0 1 0,0 0 0,0 0 0,0 0 0,0 0 0,-1 0 0,1 1 0,0-1 0,0 1 0,0 0 0,0 0 0,0 0 0,0 0 0,0 1 0,1-1 0,-1 1 0,0-1 0,-2 3 0,-2 1 0,1 0 0,-1 0 0,1 0 0,0 1 0,0 0 0,1 0 0,-8 12 0,12-17 0,1-1 0,0 0 0,-1 1 0,1-1 0,0 1 0,0 0 0,-1-1 0,1 1 0,0-1 0,0 1 0,0-1 0,0 1 0,0-1 0,0 1 0,0 0 0,0-1 0,0 1 0,0-1 0,0 1 0,0 0 0,0-1 0,0 1 0,0-1 0,0 1 0,1-1 0,-1 1 0,0-1 0,1 1 0,-1-1 0,1 2 0,17 2 0,23-9 0,-40 5 0,1-1-3,-1 1 0,1 0 0,-1 0-1,1 0 1,-1 0 0,1 0 0,-1 1 0,1-1-1,-1 0 1,1 1 0,-1-1 0,1 1 0,-1-1-1,1 1 1,-1 0 0,0-1 0,1 1-1,-1 0 1,0 0 0,0 0 0,2 1 0,7 6-1292,1-2-5531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2.122"/>
    </inkml:context>
    <inkml:brush xml:id="br0">
      <inkml:brushProperty name="width" value="0.05" units="cm"/>
      <inkml:brushProperty name="height" value="0.05" units="cm"/>
    </inkml:brush>
  </inkml:definitions>
  <inkml:trace contextRef="#ctx0" brushRef="#br0">58 34 24575,'0'-5'0,"0"-6"0,-5-1 0,-2 6 0,1 9 0,-3 8 0,-1 7 0,2 10 0,2 5 0,2 6 0,2 1 0,1 2 0,1 0 0,0-3 0,1-8-8191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2:06:02.467"/>
    </inkml:context>
    <inkml:brush xml:id="br0">
      <inkml:brushProperty name="width" value="0.05" units="cm"/>
      <inkml:brushProperty name="height" value="0.05" units="cm"/>
    </inkml:brush>
  </inkml:definitions>
  <inkml:trace contextRef="#ctx0" brushRef="#br0">1 159 24575,'0'-2'0,"0"0"0,0-1 0,1 1 0,-1 0 0,1 0 0,0 0 0,0-1 0,0 1 0,0 0 0,0 0 0,0 0 0,0 0 0,0 1 0,1-1 0,-1 0 0,1 0 0,0 1 0,-1-1 0,1 1 0,0 0 0,0-1 0,0 1 0,0 0 0,0 0 0,0 0 0,0 0 0,4-1 0,8-2 0,0 1 0,0 0 0,21-2 0,-8 2 0,8-3 0,-3 2 0,0-2 0,0-1 0,59-22 0,-89 29 0,0-1 0,-1 0 0,1 1 0,-1-1 0,1 0 0,-1 0 0,0 0 0,1 0 0,-1 0 0,0 0 0,1 0 0,-1-1 0,0 1 0,0 0 0,0-1 0,0 1 0,-1-1 0,1 1 0,0-1 0,0 1 0,0-3 0,-1 4 0,0-1 0,0 1 0,0-1 0,0 1 0,-1 0 0,1-1 0,0 1 0,0-1 0,0 1 0,-1-1 0,1 1 0,0 0 0,0-1 0,-1 1 0,1-1 0,0 1 0,-1 0 0,1-1 0,0 1 0,-1 0 0,1-1 0,0 1 0,-1 0 0,1 0 0,-1 0 0,0-1 0,-23-1 0,14 3 0,0 1 0,0 0 0,0 1 0,0 0 0,1 0 0,-1 1 0,1 0 0,0 1 0,0 0 0,0 0 0,0 1 0,-14 13 0,19-15 0,1-1 0,-1 1 0,1 0 0,0 0 0,0 0 0,1 0 0,-1 1 0,1-1 0,0 1 0,0-1 0,0 1 0,1 0 0,-1 0 0,1 0 0,1 0 0,-1-1 0,1 1 0,-1 0 0,1 0 0,1 0 0,-1 0 0,1 0 0,0 0 0,0 0 0,0 0 0,1 0 0,0 0 0,2 5 0,-2-7 0,-1-1 0,1 1 0,-1-1 0,1 1 0,0-1 0,0 0 0,0 0 0,0 0 0,0 0 0,1 0 0,-1 0 0,1 0 0,-1-1 0,1 1 0,0-1 0,-1 0 0,1 0 0,0 0 0,0 0 0,0 0 0,0-1 0,0 1 0,0-1 0,0 0 0,0 0 0,0 0 0,0 0 0,0 0 0,0-1 0,-1 1 0,6-2 0,-1 0 0,0 0 0,0-1 0,0 0 0,0 0 0,0-1 0,-1 1 0,1-1 0,-1-1 0,0 1 0,0-1 0,7-9 0,10-18 0,-19 25 0,0 1 0,0 0 0,0 0 0,1 0 0,11-10 0,-16 16 0,1 0 0,0-1 0,-1 1 0,1 0 0,0 0 0,-1 0 0,1 0 0,0-1 0,0 1 0,-1 0 0,1 0 0,0 0 0,-1 0 0,1 1 0,0-1 0,0 0 0,-1 0 0,1 0 0,0 1 0,-1-1 0,1 0 0,0 0 0,-1 1 0,1-1 0,0 1 0,-1-1 0,1 1 0,-1-1 0,1 1 0,-1-1 0,1 1 0,-1-1 0,1 1 0,-1-1 0,0 1 0,1 0 0,16 29 0,-13-23 0,-4-7-20,8 16-429,1-1 1,13 17 0,-9-18-6378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17" Type="http://schemas.openxmlformats.org/officeDocument/2006/relationships/image" Target="../media/image67.png"/><Relationship Id="rId299" Type="http://schemas.openxmlformats.org/officeDocument/2006/relationships/image" Target="../media/image158.png"/><Relationship Id="rId21" Type="http://schemas.openxmlformats.org/officeDocument/2006/relationships/image" Target="../media/image19.png"/><Relationship Id="rId63" Type="http://schemas.openxmlformats.org/officeDocument/2006/relationships/image" Target="../media/image40.png"/><Relationship Id="rId159" Type="http://schemas.openxmlformats.org/officeDocument/2006/relationships/image" Target="../media/image88.png"/><Relationship Id="rId324" Type="http://schemas.openxmlformats.org/officeDocument/2006/relationships/customXml" Target="../ink/ink164.xml"/><Relationship Id="rId170" Type="http://schemas.openxmlformats.org/officeDocument/2006/relationships/customXml" Target="../ink/ink87.xml"/><Relationship Id="rId226" Type="http://schemas.openxmlformats.org/officeDocument/2006/relationships/customXml" Target="../ink/ink115.xml"/><Relationship Id="rId268" Type="http://schemas.openxmlformats.org/officeDocument/2006/relationships/customXml" Target="../ink/ink136.xml"/><Relationship Id="rId32" Type="http://schemas.openxmlformats.org/officeDocument/2006/relationships/customXml" Target="../ink/ink18.xml"/><Relationship Id="rId74" Type="http://schemas.openxmlformats.org/officeDocument/2006/relationships/customXml" Target="../ink/ink39.xml"/><Relationship Id="rId128" Type="http://schemas.openxmlformats.org/officeDocument/2006/relationships/customXml" Target="../ink/ink66.xml"/><Relationship Id="rId335" Type="http://schemas.openxmlformats.org/officeDocument/2006/relationships/image" Target="../media/image176.png"/><Relationship Id="rId5" Type="http://schemas.openxmlformats.org/officeDocument/2006/relationships/image" Target="../media/image11.png"/><Relationship Id="rId181" Type="http://schemas.openxmlformats.org/officeDocument/2006/relationships/image" Target="../media/image99.png"/><Relationship Id="rId237" Type="http://schemas.openxmlformats.org/officeDocument/2006/relationships/image" Target="../media/image127.png"/><Relationship Id="rId279" Type="http://schemas.openxmlformats.org/officeDocument/2006/relationships/image" Target="../media/image148.png"/><Relationship Id="rId43" Type="http://schemas.openxmlformats.org/officeDocument/2006/relationships/image" Target="../media/image30.png"/><Relationship Id="rId139" Type="http://schemas.openxmlformats.org/officeDocument/2006/relationships/image" Target="../media/image78.png"/><Relationship Id="rId290" Type="http://schemas.openxmlformats.org/officeDocument/2006/relationships/customXml" Target="../ink/ink147.xml"/><Relationship Id="rId304" Type="http://schemas.openxmlformats.org/officeDocument/2006/relationships/customXml" Target="../ink/ink154.xml"/><Relationship Id="rId346" Type="http://schemas.openxmlformats.org/officeDocument/2006/relationships/customXml" Target="../ink/ink175.xml"/><Relationship Id="rId85" Type="http://schemas.openxmlformats.org/officeDocument/2006/relationships/image" Target="../media/image51.png"/><Relationship Id="rId150" Type="http://schemas.openxmlformats.org/officeDocument/2006/relationships/customXml" Target="../ink/ink77.xml"/><Relationship Id="rId192" Type="http://schemas.openxmlformats.org/officeDocument/2006/relationships/customXml" Target="../ink/ink98.xml"/><Relationship Id="rId206" Type="http://schemas.openxmlformats.org/officeDocument/2006/relationships/customXml" Target="../ink/ink105.xml"/><Relationship Id="rId248" Type="http://schemas.openxmlformats.org/officeDocument/2006/relationships/customXml" Target="../ink/ink126.xml"/><Relationship Id="rId12" Type="http://schemas.openxmlformats.org/officeDocument/2006/relationships/customXml" Target="../ink/ink8.xml"/><Relationship Id="rId108" Type="http://schemas.openxmlformats.org/officeDocument/2006/relationships/customXml" Target="../ink/ink56.xml"/><Relationship Id="rId315" Type="http://schemas.openxmlformats.org/officeDocument/2006/relationships/image" Target="../media/image166.png"/><Relationship Id="rId54" Type="http://schemas.openxmlformats.org/officeDocument/2006/relationships/customXml" Target="../ink/ink29.xml"/><Relationship Id="rId96" Type="http://schemas.openxmlformats.org/officeDocument/2006/relationships/customXml" Target="../ink/ink50.xml"/><Relationship Id="rId161" Type="http://schemas.openxmlformats.org/officeDocument/2006/relationships/image" Target="../media/image89.png"/><Relationship Id="rId217" Type="http://schemas.openxmlformats.org/officeDocument/2006/relationships/image" Target="../media/image117.png"/><Relationship Id="rId259" Type="http://schemas.openxmlformats.org/officeDocument/2006/relationships/image" Target="../media/image138.png"/><Relationship Id="rId23" Type="http://schemas.openxmlformats.org/officeDocument/2006/relationships/image" Target="../media/image20.png"/><Relationship Id="rId119" Type="http://schemas.openxmlformats.org/officeDocument/2006/relationships/image" Target="../media/image68.png"/><Relationship Id="rId270" Type="http://schemas.openxmlformats.org/officeDocument/2006/relationships/customXml" Target="../ink/ink137.xml"/><Relationship Id="rId326" Type="http://schemas.openxmlformats.org/officeDocument/2006/relationships/customXml" Target="../ink/ink165.xml"/><Relationship Id="rId65" Type="http://schemas.openxmlformats.org/officeDocument/2006/relationships/image" Target="../media/image41.png"/><Relationship Id="rId130" Type="http://schemas.openxmlformats.org/officeDocument/2006/relationships/customXml" Target="../ink/ink67.xml"/><Relationship Id="rId172" Type="http://schemas.openxmlformats.org/officeDocument/2006/relationships/customXml" Target="../ink/ink88.xml"/><Relationship Id="rId228" Type="http://schemas.openxmlformats.org/officeDocument/2006/relationships/customXml" Target="../ink/ink116.xml"/><Relationship Id="rId281" Type="http://schemas.openxmlformats.org/officeDocument/2006/relationships/image" Target="../media/image149.png"/><Relationship Id="rId337" Type="http://schemas.openxmlformats.org/officeDocument/2006/relationships/image" Target="../media/image177.png"/><Relationship Id="rId34" Type="http://schemas.openxmlformats.org/officeDocument/2006/relationships/customXml" Target="../ink/ink19.xml"/><Relationship Id="rId76" Type="http://schemas.openxmlformats.org/officeDocument/2006/relationships/customXml" Target="../ink/ink40.xml"/><Relationship Id="rId141" Type="http://schemas.openxmlformats.org/officeDocument/2006/relationships/image" Target="../media/image79.png"/><Relationship Id="rId7" Type="http://schemas.openxmlformats.org/officeDocument/2006/relationships/image" Target="../media/image12.png"/><Relationship Id="rId183" Type="http://schemas.openxmlformats.org/officeDocument/2006/relationships/image" Target="../media/image100.png"/><Relationship Id="rId239" Type="http://schemas.openxmlformats.org/officeDocument/2006/relationships/image" Target="../media/image128.png"/><Relationship Id="rId250" Type="http://schemas.openxmlformats.org/officeDocument/2006/relationships/customXml" Target="../ink/ink127.xml"/><Relationship Id="rId292" Type="http://schemas.openxmlformats.org/officeDocument/2006/relationships/customXml" Target="../ink/ink148.xml"/><Relationship Id="rId306" Type="http://schemas.openxmlformats.org/officeDocument/2006/relationships/customXml" Target="../ink/ink155.xml"/><Relationship Id="rId45" Type="http://schemas.openxmlformats.org/officeDocument/2006/relationships/image" Target="../media/image31.png"/><Relationship Id="rId87" Type="http://schemas.openxmlformats.org/officeDocument/2006/relationships/image" Target="../media/image52.png"/><Relationship Id="rId110" Type="http://schemas.openxmlformats.org/officeDocument/2006/relationships/customXml" Target="../ink/ink57.xml"/><Relationship Id="rId348" Type="http://schemas.openxmlformats.org/officeDocument/2006/relationships/customXml" Target="../ink/ink176.xml"/><Relationship Id="rId152" Type="http://schemas.openxmlformats.org/officeDocument/2006/relationships/customXml" Target="../ink/ink78.xml"/><Relationship Id="rId194" Type="http://schemas.openxmlformats.org/officeDocument/2006/relationships/customXml" Target="../ink/ink99.xml"/><Relationship Id="rId208" Type="http://schemas.openxmlformats.org/officeDocument/2006/relationships/customXml" Target="../ink/ink106.xml"/><Relationship Id="rId261" Type="http://schemas.openxmlformats.org/officeDocument/2006/relationships/image" Target="../media/image139.png"/><Relationship Id="rId14" Type="http://schemas.openxmlformats.org/officeDocument/2006/relationships/customXml" Target="../ink/ink9.xml"/><Relationship Id="rId35" Type="http://schemas.openxmlformats.org/officeDocument/2006/relationships/image" Target="../media/image26.png"/><Relationship Id="rId56" Type="http://schemas.openxmlformats.org/officeDocument/2006/relationships/customXml" Target="../ink/ink30.xml"/><Relationship Id="rId77" Type="http://schemas.openxmlformats.org/officeDocument/2006/relationships/image" Target="../media/image47.png"/><Relationship Id="rId100" Type="http://schemas.openxmlformats.org/officeDocument/2006/relationships/customXml" Target="../ink/ink52.xml"/><Relationship Id="rId282" Type="http://schemas.openxmlformats.org/officeDocument/2006/relationships/customXml" Target="../ink/ink143.xml"/><Relationship Id="rId317" Type="http://schemas.openxmlformats.org/officeDocument/2006/relationships/image" Target="../media/image167.png"/><Relationship Id="rId338" Type="http://schemas.openxmlformats.org/officeDocument/2006/relationships/customXml" Target="../ink/ink171.xml"/><Relationship Id="rId8" Type="http://schemas.openxmlformats.org/officeDocument/2006/relationships/customXml" Target="../ink/ink6.xml"/><Relationship Id="rId98" Type="http://schemas.openxmlformats.org/officeDocument/2006/relationships/customXml" Target="../ink/ink51.xml"/><Relationship Id="rId121" Type="http://schemas.openxmlformats.org/officeDocument/2006/relationships/image" Target="../media/image69.png"/><Relationship Id="rId142" Type="http://schemas.openxmlformats.org/officeDocument/2006/relationships/customXml" Target="../ink/ink73.xml"/><Relationship Id="rId163" Type="http://schemas.openxmlformats.org/officeDocument/2006/relationships/image" Target="../media/image90.png"/><Relationship Id="rId184" Type="http://schemas.openxmlformats.org/officeDocument/2006/relationships/customXml" Target="../ink/ink94.xml"/><Relationship Id="rId219" Type="http://schemas.openxmlformats.org/officeDocument/2006/relationships/image" Target="../media/image118.png"/><Relationship Id="rId230" Type="http://schemas.openxmlformats.org/officeDocument/2006/relationships/customXml" Target="../ink/ink117.xml"/><Relationship Id="rId251" Type="http://schemas.openxmlformats.org/officeDocument/2006/relationships/image" Target="../media/image134.png"/><Relationship Id="rId25" Type="http://schemas.openxmlformats.org/officeDocument/2006/relationships/image" Target="../media/image21.png"/><Relationship Id="rId46" Type="http://schemas.openxmlformats.org/officeDocument/2006/relationships/customXml" Target="../ink/ink25.xml"/><Relationship Id="rId67" Type="http://schemas.openxmlformats.org/officeDocument/2006/relationships/image" Target="../media/image42.png"/><Relationship Id="rId272" Type="http://schemas.openxmlformats.org/officeDocument/2006/relationships/customXml" Target="../ink/ink138.xml"/><Relationship Id="rId293" Type="http://schemas.openxmlformats.org/officeDocument/2006/relationships/image" Target="../media/image155.png"/><Relationship Id="rId307" Type="http://schemas.openxmlformats.org/officeDocument/2006/relationships/image" Target="../media/image162.png"/><Relationship Id="rId328" Type="http://schemas.openxmlformats.org/officeDocument/2006/relationships/customXml" Target="../ink/ink166.xml"/><Relationship Id="rId88" Type="http://schemas.openxmlformats.org/officeDocument/2006/relationships/customXml" Target="../ink/ink46.xml"/><Relationship Id="rId111" Type="http://schemas.openxmlformats.org/officeDocument/2006/relationships/image" Target="../media/image64.png"/><Relationship Id="rId132" Type="http://schemas.openxmlformats.org/officeDocument/2006/relationships/customXml" Target="../ink/ink68.xml"/><Relationship Id="rId153" Type="http://schemas.openxmlformats.org/officeDocument/2006/relationships/image" Target="../media/image85.png"/><Relationship Id="rId174" Type="http://schemas.openxmlformats.org/officeDocument/2006/relationships/customXml" Target="../ink/ink89.xml"/><Relationship Id="rId195" Type="http://schemas.openxmlformats.org/officeDocument/2006/relationships/image" Target="../media/image106.png"/><Relationship Id="rId209" Type="http://schemas.openxmlformats.org/officeDocument/2006/relationships/image" Target="../media/image113.png"/><Relationship Id="rId220" Type="http://schemas.openxmlformats.org/officeDocument/2006/relationships/customXml" Target="../ink/ink112.xml"/><Relationship Id="rId241" Type="http://schemas.openxmlformats.org/officeDocument/2006/relationships/image" Target="../media/image129.png"/><Relationship Id="rId15" Type="http://schemas.openxmlformats.org/officeDocument/2006/relationships/image" Target="../media/image16.png"/><Relationship Id="rId36" Type="http://schemas.openxmlformats.org/officeDocument/2006/relationships/customXml" Target="../ink/ink20.xml"/><Relationship Id="rId57" Type="http://schemas.openxmlformats.org/officeDocument/2006/relationships/image" Target="../media/image37.png"/><Relationship Id="rId262" Type="http://schemas.openxmlformats.org/officeDocument/2006/relationships/customXml" Target="../ink/ink133.xml"/><Relationship Id="rId283" Type="http://schemas.openxmlformats.org/officeDocument/2006/relationships/image" Target="../media/image150.png"/><Relationship Id="rId318" Type="http://schemas.openxmlformats.org/officeDocument/2006/relationships/customXml" Target="../ink/ink161.xml"/><Relationship Id="rId339" Type="http://schemas.openxmlformats.org/officeDocument/2006/relationships/image" Target="../media/image178.png"/><Relationship Id="rId78" Type="http://schemas.openxmlformats.org/officeDocument/2006/relationships/customXml" Target="../ink/ink41.xml"/><Relationship Id="rId99" Type="http://schemas.openxmlformats.org/officeDocument/2006/relationships/image" Target="../media/image58.png"/><Relationship Id="rId101" Type="http://schemas.openxmlformats.org/officeDocument/2006/relationships/image" Target="../media/image59.png"/><Relationship Id="rId122" Type="http://schemas.openxmlformats.org/officeDocument/2006/relationships/customXml" Target="../ink/ink63.xml"/><Relationship Id="rId143" Type="http://schemas.openxmlformats.org/officeDocument/2006/relationships/image" Target="../media/image80.png"/><Relationship Id="rId164" Type="http://schemas.openxmlformats.org/officeDocument/2006/relationships/customXml" Target="../ink/ink84.xml"/><Relationship Id="rId185" Type="http://schemas.openxmlformats.org/officeDocument/2006/relationships/image" Target="../media/image101.png"/><Relationship Id="rId9" Type="http://schemas.openxmlformats.org/officeDocument/2006/relationships/image" Target="../media/image13.png"/><Relationship Id="rId210" Type="http://schemas.openxmlformats.org/officeDocument/2006/relationships/customXml" Target="../ink/ink107.xml"/><Relationship Id="rId26" Type="http://schemas.openxmlformats.org/officeDocument/2006/relationships/customXml" Target="../ink/ink15.xml"/><Relationship Id="rId231" Type="http://schemas.openxmlformats.org/officeDocument/2006/relationships/image" Target="../media/image124.png"/><Relationship Id="rId252" Type="http://schemas.openxmlformats.org/officeDocument/2006/relationships/customXml" Target="../ink/ink128.xml"/><Relationship Id="rId273" Type="http://schemas.openxmlformats.org/officeDocument/2006/relationships/image" Target="../media/image145.png"/><Relationship Id="rId294" Type="http://schemas.openxmlformats.org/officeDocument/2006/relationships/customXml" Target="../ink/ink149.xml"/><Relationship Id="rId308" Type="http://schemas.openxmlformats.org/officeDocument/2006/relationships/customXml" Target="../ink/ink156.xml"/><Relationship Id="rId329" Type="http://schemas.openxmlformats.org/officeDocument/2006/relationships/image" Target="../media/image173.png"/><Relationship Id="rId47" Type="http://schemas.openxmlformats.org/officeDocument/2006/relationships/image" Target="../media/image32.png"/><Relationship Id="rId68" Type="http://schemas.openxmlformats.org/officeDocument/2006/relationships/customXml" Target="../ink/ink36.xml"/><Relationship Id="rId89" Type="http://schemas.openxmlformats.org/officeDocument/2006/relationships/image" Target="../media/image53.png"/><Relationship Id="rId112" Type="http://schemas.openxmlformats.org/officeDocument/2006/relationships/customXml" Target="../ink/ink58.xml"/><Relationship Id="rId133" Type="http://schemas.openxmlformats.org/officeDocument/2006/relationships/image" Target="../media/image75.png"/><Relationship Id="rId154" Type="http://schemas.openxmlformats.org/officeDocument/2006/relationships/customXml" Target="../ink/ink79.xml"/><Relationship Id="rId175" Type="http://schemas.openxmlformats.org/officeDocument/2006/relationships/image" Target="../media/image96.png"/><Relationship Id="rId340" Type="http://schemas.openxmlformats.org/officeDocument/2006/relationships/customXml" Target="../ink/ink172.xml"/><Relationship Id="rId196" Type="http://schemas.openxmlformats.org/officeDocument/2006/relationships/customXml" Target="../ink/ink100.xml"/><Relationship Id="rId200" Type="http://schemas.openxmlformats.org/officeDocument/2006/relationships/customXml" Target="../ink/ink102.xml"/><Relationship Id="rId16" Type="http://schemas.openxmlformats.org/officeDocument/2006/relationships/customXml" Target="../ink/ink10.xml"/><Relationship Id="rId221" Type="http://schemas.openxmlformats.org/officeDocument/2006/relationships/image" Target="../media/image119.png"/><Relationship Id="rId242" Type="http://schemas.openxmlformats.org/officeDocument/2006/relationships/customXml" Target="../ink/ink123.xml"/><Relationship Id="rId263" Type="http://schemas.openxmlformats.org/officeDocument/2006/relationships/image" Target="../media/image140.png"/><Relationship Id="rId284" Type="http://schemas.openxmlformats.org/officeDocument/2006/relationships/customXml" Target="../ink/ink144.xml"/><Relationship Id="rId319" Type="http://schemas.openxmlformats.org/officeDocument/2006/relationships/image" Target="../media/image168.png"/><Relationship Id="rId37" Type="http://schemas.openxmlformats.org/officeDocument/2006/relationships/image" Target="../media/image27.png"/><Relationship Id="rId58" Type="http://schemas.openxmlformats.org/officeDocument/2006/relationships/customXml" Target="../ink/ink31.xml"/><Relationship Id="rId79" Type="http://schemas.openxmlformats.org/officeDocument/2006/relationships/image" Target="../media/image48.png"/><Relationship Id="rId102" Type="http://schemas.openxmlformats.org/officeDocument/2006/relationships/customXml" Target="../ink/ink53.xml"/><Relationship Id="rId123" Type="http://schemas.openxmlformats.org/officeDocument/2006/relationships/image" Target="../media/image70.png"/><Relationship Id="rId144" Type="http://schemas.openxmlformats.org/officeDocument/2006/relationships/customXml" Target="../ink/ink74.xml"/><Relationship Id="rId330" Type="http://schemas.openxmlformats.org/officeDocument/2006/relationships/customXml" Target="../ink/ink167.xml"/><Relationship Id="rId90" Type="http://schemas.openxmlformats.org/officeDocument/2006/relationships/customXml" Target="../ink/ink47.xml"/><Relationship Id="rId165" Type="http://schemas.openxmlformats.org/officeDocument/2006/relationships/image" Target="../media/image91.png"/><Relationship Id="rId186" Type="http://schemas.openxmlformats.org/officeDocument/2006/relationships/customXml" Target="../ink/ink95.xml"/><Relationship Id="rId211" Type="http://schemas.openxmlformats.org/officeDocument/2006/relationships/image" Target="../media/image114.png"/><Relationship Id="rId232" Type="http://schemas.openxmlformats.org/officeDocument/2006/relationships/customXml" Target="../ink/ink118.xml"/><Relationship Id="rId253" Type="http://schemas.openxmlformats.org/officeDocument/2006/relationships/image" Target="../media/image135.png"/><Relationship Id="rId274" Type="http://schemas.openxmlformats.org/officeDocument/2006/relationships/customXml" Target="../ink/ink139.xml"/><Relationship Id="rId295" Type="http://schemas.openxmlformats.org/officeDocument/2006/relationships/image" Target="../media/image156.png"/><Relationship Id="rId309" Type="http://schemas.openxmlformats.org/officeDocument/2006/relationships/image" Target="../media/image163.png"/><Relationship Id="rId27" Type="http://schemas.openxmlformats.org/officeDocument/2006/relationships/image" Target="../media/image22.png"/><Relationship Id="rId48" Type="http://schemas.openxmlformats.org/officeDocument/2006/relationships/customXml" Target="../ink/ink26.xml"/><Relationship Id="rId69" Type="http://schemas.openxmlformats.org/officeDocument/2006/relationships/image" Target="../media/image43.png"/><Relationship Id="rId113" Type="http://schemas.openxmlformats.org/officeDocument/2006/relationships/image" Target="../media/image65.png"/><Relationship Id="rId134" Type="http://schemas.openxmlformats.org/officeDocument/2006/relationships/customXml" Target="../ink/ink69.xml"/><Relationship Id="rId320" Type="http://schemas.openxmlformats.org/officeDocument/2006/relationships/customXml" Target="../ink/ink162.xml"/><Relationship Id="rId80" Type="http://schemas.openxmlformats.org/officeDocument/2006/relationships/customXml" Target="../ink/ink42.xml"/><Relationship Id="rId155" Type="http://schemas.openxmlformats.org/officeDocument/2006/relationships/image" Target="../media/image86.png"/><Relationship Id="rId176" Type="http://schemas.openxmlformats.org/officeDocument/2006/relationships/customXml" Target="../ink/ink90.xml"/><Relationship Id="rId197" Type="http://schemas.openxmlformats.org/officeDocument/2006/relationships/image" Target="../media/image107.png"/><Relationship Id="rId341" Type="http://schemas.openxmlformats.org/officeDocument/2006/relationships/image" Target="../media/image179.png"/><Relationship Id="rId201" Type="http://schemas.openxmlformats.org/officeDocument/2006/relationships/image" Target="../media/image109.png"/><Relationship Id="rId222" Type="http://schemas.openxmlformats.org/officeDocument/2006/relationships/customXml" Target="../ink/ink113.xml"/><Relationship Id="rId243" Type="http://schemas.openxmlformats.org/officeDocument/2006/relationships/image" Target="../media/image130.png"/><Relationship Id="rId264" Type="http://schemas.openxmlformats.org/officeDocument/2006/relationships/customXml" Target="../ink/ink134.xml"/><Relationship Id="rId285" Type="http://schemas.openxmlformats.org/officeDocument/2006/relationships/image" Target="../media/image151.png"/><Relationship Id="rId17" Type="http://schemas.openxmlformats.org/officeDocument/2006/relationships/image" Target="../media/image17.png"/><Relationship Id="rId38" Type="http://schemas.openxmlformats.org/officeDocument/2006/relationships/customXml" Target="../ink/ink21.xml"/><Relationship Id="rId59" Type="http://schemas.openxmlformats.org/officeDocument/2006/relationships/image" Target="../media/image38.png"/><Relationship Id="rId103" Type="http://schemas.openxmlformats.org/officeDocument/2006/relationships/image" Target="../media/image60.png"/><Relationship Id="rId124" Type="http://schemas.openxmlformats.org/officeDocument/2006/relationships/customXml" Target="../ink/ink64.xml"/><Relationship Id="rId310" Type="http://schemas.openxmlformats.org/officeDocument/2006/relationships/customXml" Target="../ink/ink157.xml"/><Relationship Id="rId70" Type="http://schemas.openxmlformats.org/officeDocument/2006/relationships/customXml" Target="../ink/ink37.xml"/><Relationship Id="rId91" Type="http://schemas.openxmlformats.org/officeDocument/2006/relationships/image" Target="../media/image54.png"/><Relationship Id="rId145" Type="http://schemas.openxmlformats.org/officeDocument/2006/relationships/image" Target="../media/image81.png"/><Relationship Id="rId166" Type="http://schemas.openxmlformats.org/officeDocument/2006/relationships/customXml" Target="../ink/ink85.xml"/><Relationship Id="rId187" Type="http://schemas.openxmlformats.org/officeDocument/2006/relationships/image" Target="../media/image102.png"/><Relationship Id="rId331" Type="http://schemas.openxmlformats.org/officeDocument/2006/relationships/image" Target="../media/image174.png"/><Relationship Id="rId1" Type="http://schemas.openxmlformats.org/officeDocument/2006/relationships/slideLayout" Target="../slideLayouts/slideLayout7.xml"/><Relationship Id="rId212" Type="http://schemas.openxmlformats.org/officeDocument/2006/relationships/customXml" Target="../ink/ink108.xml"/><Relationship Id="rId233" Type="http://schemas.openxmlformats.org/officeDocument/2006/relationships/image" Target="../media/image125.png"/><Relationship Id="rId254" Type="http://schemas.openxmlformats.org/officeDocument/2006/relationships/customXml" Target="../ink/ink129.xml"/><Relationship Id="rId28" Type="http://schemas.openxmlformats.org/officeDocument/2006/relationships/customXml" Target="../ink/ink16.xml"/><Relationship Id="rId49" Type="http://schemas.openxmlformats.org/officeDocument/2006/relationships/image" Target="../media/image33.png"/><Relationship Id="rId114" Type="http://schemas.openxmlformats.org/officeDocument/2006/relationships/customXml" Target="../ink/ink59.xml"/><Relationship Id="rId275" Type="http://schemas.openxmlformats.org/officeDocument/2006/relationships/image" Target="../media/image146.png"/><Relationship Id="rId296" Type="http://schemas.openxmlformats.org/officeDocument/2006/relationships/customXml" Target="../ink/ink150.xml"/><Relationship Id="rId300" Type="http://schemas.openxmlformats.org/officeDocument/2006/relationships/customXml" Target="../ink/ink152.xml"/><Relationship Id="rId60" Type="http://schemas.openxmlformats.org/officeDocument/2006/relationships/customXml" Target="../ink/ink32.xml"/><Relationship Id="rId81" Type="http://schemas.openxmlformats.org/officeDocument/2006/relationships/image" Target="../media/image49.png"/><Relationship Id="rId135" Type="http://schemas.openxmlformats.org/officeDocument/2006/relationships/image" Target="../media/image76.png"/><Relationship Id="rId156" Type="http://schemas.openxmlformats.org/officeDocument/2006/relationships/customXml" Target="../ink/ink80.xml"/><Relationship Id="rId177" Type="http://schemas.openxmlformats.org/officeDocument/2006/relationships/image" Target="../media/image97.png"/><Relationship Id="rId198" Type="http://schemas.openxmlformats.org/officeDocument/2006/relationships/customXml" Target="../ink/ink101.xml"/><Relationship Id="rId321" Type="http://schemas.openxmlformats.org/officeDocument/2006/relationships/image" Target="../media/image169.png"/><Relationship Id="rId342" Type="http://schemas.openxmlformats.org/officeDocument/2006/relationships/customXml" Target="../ink/ink173.xml"/><Relationship Id="rId202" Type="http://schemas.openxmlformats.org/officeDocument/2006/relationships/customXml" Target="../ink/ink103.xml"/><Relationship Id="rId223" Type="http://schemas.openxmlformats.org/officeDocument/2006/relationships/image" Target="../media/image120.png"/><Relationship Id="rId244" Type="http://schemas.openxmlformats.org/officeDocument/2006/relationships/customXml" Target="../ink/ink124.xml"/><Relationship Id="rId18" Type="http://schemas.openxmlformats.org/officeDocument/2006/relationships/customXml" Target="../ink/ink11.xml"/><Relationship Id="rId39" Type="http://schemas.openxmlformats.org/officeDocument/2006/relationships/image" Target="../media/image28.png"/><Relationship Id="rId265" Type="http://schemas.openxmlformats.org/officeDocument/2006/relationships/image" Target="../media/image141.png"/><Relationship Id="rId286" Type="http://schemas.openxmlformats.org/officeDocument/2006/relationships/customXml" Target="../ink/ink145.xml"/><Relationship Id="rId50" Type="http://schemas.openxmlformats.org/officeDocument/2006/relationships/customXml" Target="../ink/ink27.xml"/><Relationship Id="rId104" Type="http://schemas.openxmlformats.org/officeDocument/2006/relationships/customXml" Target="../ink/ink54.xml"/><Relationship Id="rId125" Type="http://schemas.openxmlformats.org/officeDocument/2006/relationships/image" Target="../media/image71.png"/><Relationship Id="rId146" Type="http://schemas.openxmlformats.org/officeDocument/2006/relationships/customXml" Target="../ink/ink75.xml"/><Relationship Id="rId167" Type="http://schemas.openxmlformats.org/officeDocument/2006/relationships/image" Target="../media/image92.png"/><Relationship Id="rId188" Type="http://schemas.openxmlformats.org/officeDocument/2006/relationships/customXml" Target="../ink/ink96.xml"/><Relationship Id="rId311" Type="http://schemas.openxmlformats.org/officeDocument/2006/relationships/image" Target="../media/image164.png"/><Relationship Id="rId332" Type="http://schemas.openxmlformats.org/officeDocument/2006/relationships/customXml" Target="../ink/ink168.xml"/><Relationship Id="rId71" Type="http://schemas.openxmlformats.org/officeDocument/2006/relationships/image" Target="../media/image44.png"/><Relationship Id="rId92" Type="http://schemas.openxmlformats.org/officeDocument/2006/relationships/customXml" Target="../ink/ink48.xml"/><Relationship Id="rId213" Type="http://schemas.openxmlformats.org/officeDocument/2006/relationships/image" Target="../media/image115.png"/><Relationship Id="rId234" Type="http://schemas.openxmlformats.org/officeDocument/2006/relationships/customXml" Target="../ink/ink119.xml"/><Relationship Id="rId2" Type="http://schemas.openxmlformats.org/officeDocument/2006/relationships/customXml" Target="../ink/ink3.xml"/><Relationship Id="rId29" Type="http://schemas.openxmlformats.org/officeDocument/2006/relationships/image" Target="../media/image23.png"/><Relationship Id="rId255" Type="http://schemas.openxmlformats.org/officeDocument/2006/relationships/image" Target="../media/image136.png"/><Relationship Id="rId276" Type="http://schemas.openxmlformats.org/officeDocument/2006/relationships/customXml" Target="../ink/ink140.xml"/><Relationship Id="rId297" Type="http://schemas.openxmlformats.org/officeDocument/2006/relationships/image" Target="../media/image157.png"/><Relationship Id="rId40" Type="http://schemas.openxmlformats.org/officeDocument/2006/relationships/customXml" Target="../ink/ink22.xml"/><Relationship Id="rId115" Type="http://schemas.openxmlformats.org/officeDocument/2006/relationships/image" Target="../media/image66.png"/><Relationship Id="rId136" Type="http://schemas.openxmlformats.org/officeDocument/2006/relationships/customXml" Target="../ink/ink70.xml"/><Relationship Id="rId157" Type="http://schemas.openxmlformats.org/officeDocument/2006/relationships/image" Target="../media/image87.png"/><Relationship Id="rId178" Type="http://schemas.openxmlformats.org/officeDocument/2006/relationships/customXml" Target="../ink/ink91.xml"/><Relationship Id="rId301" Type="http://schemas.openxmlformats.org/officeDocument/2006/relationships/image" Target="../media/image159.png"/><Relationship Id="rId322" Type="http://schemas.openxmlformats.org/officeDocument/2006/relationships/customXml" Target="../ink/ink163.xml"/><Relationship Id="rId343" Type="http://schemas.openxmlformats.org/officeDocument/2006/relationships/image" Target="../media/image180.png"/><Relationship Id="rId61" Type="http://schemas.openxmlformats.org/officeDocument/2006/relationships/image" Target="../media/image39.png"/><Relationship Id="rId82" Type="http://schemas.openxmlformats.org/officeDocument/2006/relationships/customXml" Target="../ink/ink43.xml"/><Relationship Id="rId199" Type="http://schemas.openxmlformats.org/officeDocument/2006/relationships/image" Target="../media/image108.png"/><Relationship Id="rId203" Type="http://schemas.openxmlformats.org/officeDocument/2006/relationships/image" Target="../media/image110.png"/><Relationship Id="rId19" Type="http://schemas.openxmlformats.org/officeDocument/2006/relationships/image" Target="../media/image18.png"/><Relationship Id="rId224" Type="http://schemas.openxmlformats.org/officeDocument/2006/relationships/customXml" Target="../ink/ink114.xml"/><Relationship Id="rId245" Type="http://schemas.openxmlformats.org/officeDocument/2006/relationships/image" Target="../media/image131.png"/><Relationship Id="rId266" Type="http://schemas.openxmlformats.org/officeDocument/2006/relationships/customXml" Target="../ink/ink135.xml"/><Relationship Id="rId287" Type="http://schemas.openxmlformats.org/officeDocument/2006/relationships/image" Target="../media/image152.png"/><Relationship Id="rId30" Type="http://schemas.openxmlformats.org/officeDocument/2006/relationships/customXml" Target="../ink/ink17.xml"/><Relationship Id="rId105" Type="http://schemas.openxmlformats.org/officeDocument/2006/relationships/image" Target="../media/image61.png"/><Relationship Id="rId126" Type="http://schemas.openxmlformats.org/officeDocument/2006/relationships/customXml" Target="../ink/ink65.xml"/><Relationship Id="rId147" Type="http://schemas.openxmlformats.org/officeDocument/2006/relationships/image" Target="../media/image82.png"/><Relationship Id="rId168" Type="http://schemas.openxmlformats.org/officeDocument/2006/relationships/customXml" Target="../ink/ink86.xml"/><Relationship Id="rId312" Type="http://schemas.openxmlformats.org/officeDocument/2006/relationships/customXml" Target="../ink/ink158.xml"/><Relationship Id="rId333" Type="http://schemas.openxmlformats.org/officeDocument/2006/relationships/image" Target="../media/image175.png"/><Relationship Id="rId51" Type="http://schemas.openxmlformats.org/officeDocument/2006/relationships/image" Target="../media/image34.png"/><Relationship Id="rId72" Type="http://schemas.openxmlformats.org/officeDocument/2006/relationships/customXml" Target="../ink/ink38.xml"/><Relationship Id="rId93" Type="http://schemas.openxmlformats.org/officeDocument/2006/relationships/image" Target="../media/image55.png"/><Relationship Id="rId189" Type="http://schemas.openxmlformats.org/officeDocument/2006/relationships/image" Target="../media/image103.png"/><Relationship Id="rId3" Type="http://schemas.openxmlformats.org/officeDocument/2006/relationships/image" Target="../media/image10.png"/><Relationship Id="rId214" Type="http://schemas.openxmlformats.org/officeDocument/2006/relationships/customXml" Target="../ink/ink109.xml"/><Relationship Id="rId235" Type="http://schemas.openxmlformats.org/officeDocument/2006/relationships/image" Target="../media/image126.png"/><Relationship Id="rId256" Type="http://schemas.openxmlformats.org/officeDocument/2006/relationships/customXml" Target="../ink/ink130.xml"/><Relationship Id="rId277" Type="http://schemas.openxmlformats.org/officeDocument/2006/relationships/image" Target="../media/image147.png"/><Relationship Id="rId298" Type="http://schemas.openxmlformats.org/officeDocument/2006/relationships/customXml" Target="../ink/ink151.xml"/><Relationship Id="rId116" Type="http://schemas.openxmlformats.org/officeDocument/2006/relationships/customXml" Target="../ink/ink60.xml"/><Relationship Id="rId137" Type="http://schemas.openxmlformats.org/officeDocument/2006/relationships/image" Target="../media/image77.png"/><Relationship Id="rId158" Type="http://schemas.openxmlformats.org/officeDocument/2006/relationships/customXml" Target="../ink/ink81.xml"/><Relationship Id="rId302" Type="http://schemas.openxmlformats.org/officeDocument/2006/relationships/customXml" Target="../ink/ink153.xml"/><Relationship Id="rId323" Type="http://schemas.openxmlformats.org/officeDocument/2006/relationships/image" Target="../media/image170.png"/><Relationship Id="rId344" Type="http://schemas.openxmlformats.org/officeDocument/2006/relationships/customXml" Target="../ink/ink174.xml"/><Relationship Id="rId20" Type="http://schemas.openxmlformats.org/officeDocument/2006/relationships/customXml" Target="../ink/ink12.xml"/><Relationship Id="rId41" Type="http://schemas.openxmlformats.org/officeDocument/2006/relationships/image" Target="../media/image29.png"/><Relationship Id="rId62" Type="http://schemas.openxmlformats.org/officeDocument/2006/relationships/customXml" Target="../ink/ink33.xml"/><Relationship Id="rId83" Type="http://schemas.openxmlformats.org/officeDocument/2006/relationships/image" Target="../media/image50.png"/><Relationship Id="rId179" Type="http://schemas.openxmlformats.org/officeDocument/2006/relationships/image" Target="../media/image98.png"/><Relationship Id="rId190" Type="http://schemas.openxmlformats.org/officeDocument/2006/relationships/customXml" Target="../ink/ink97.xml"/><Relationship Id="rId204" Type="http://schemas.openxmlformats.org/officeDocument/2006/relationships/customXml" Target="../ink/ink104.xml"/><Relationship Id="rId225" Type="http://schemas.openxmlformats.org/officeDocument/2006/relationships/image" Target="../media/image121.png"/><Relationship Id="rId246" Type="http://schemas.openxmlformats.org/officeDocument/2006/relationships/customXml" Target="../ink/ink125.xml"/><Relationship Id="rId267" Type="http://schemas.openxmlformats.org/officeDocument/2006/relationships/image" Target="../media/image142.png"/><Relationship Id="rId288" Type="http://schemas.openxmlformats.org/officeDocument/2006/relationships/customXml" Target="../ink/ink146.xml"/><Relationship Id="rId106" Type="http://schemas.openxmlformats.org/officeDocument/2006/relationships/customXml" Target="../ink/ink55.xml"/><Relationship Id="rId127" Type="http://schemas.openxmlformats.org/officeDocument/2006/relationships/image" Target="../media/image72.png"/><Relationship Id="rId313" Type="http://schemas.openxmlformats.org/officeDocument/2006/relationships/image" Target="../media/image165.png"/><Relationship Id="rId10" Type="http://schemas.openxmlformats.org/officeDocument/2006/relationships/customXml" Target="../ink/ink7.xml"/><Relationship Id="rId31" Type="http://schemas.openxmlformats.org/officeDocument/2006/relationships/image" Target="../media/image24.png"/><Relationship Id="rId52" Type="http://schemas.openxmlformats.org/officeDocument/2006/relationships/customXml" Target="../ink/ink28.xml"/><Relationship Id="rId73" Type="http://schemas.openxmlformats.org/officeDocument/2006/relationships/image" Target="../media/image45.png"/><Relationship Id="rId94" Type="http://schemas.openxmlformats.org/officeDocument/2006/relationships/customXml" Target="../ink/ink49.xml"/><Relationship Id="rId148" Type="http://schemas.openxmlformats.org/officeDocument/2006/relationships/customXml" Target="../ink/ink76.xml"/><Relationship Id="rId169" Type="http://schemas.openxmlformats.org/officeDocument/2006/relationships/image" Target="../media/image93.png"/><Relationship Id="rId334" Type="http://schemas.openxmlformats.org/officeDocument/2006/relationships/customXml" Target="../ink/ink169.xml"/><Relationship Id="rId4" Type="http://schemas.openxmlformats.org/officeDocument/2006/relationships/customXml" Target="../ink/ink4.xml"/><Relationship Id="rId180" Type="http://schemas.openxmlformats.org/officeDocument/2006/relationships/customXml" Target="../ink/ink92.xml"/><Relationship Id="rId215" Type="http://schemas.openxmlformats.org/officeDocument/2006/relationships/image" Target="../media/image116.png"/><Relationship Id="rId236" Type="http://schemas.openxmlformats.org/officeDocument/2006/relationships/customXml" Target="../ink/ink120.xml"/><Relationship Id="rId257" Type="http://schemas.openxmlformats.org/officeDocument/2006/relationships/image" Target="../media/image137.png"/><Relationship Id="rId278" Type="http://schemas.openxmlformats.org/officeDocument/2006/relationships/customXml" Target="../ink/ink141.xml"/><Relationship Id="rId303" Type="http://schemas.openxmlformats.org/officeDocument/2006/relationships/image" Target="../media/image160.png"/><Relationship Id="rId42" Type="http://schemas.openxmlformats.org/officeDocument/2006/relationships/customXml" Target="../ink/ink23.xml"/><Relationship Id="rId84" Type="http://schemas.openxmlformats.org/officeDocument/2006/relationships/customXml" Target="../ink/ink44.xml"/><Relationship Id="rId138" Type="http://schemas.openxmlformats.org/officeDocument/2006/relationships/customXml" Target="../ink/ink71.xml"/><Relationship Id="rId345" Type="http://schemas.openxmlformats.org/officeDocument/2006/relationships/image" Target="../media/image181.png"/><Relationship Id="rId191" Type="http://schemas.openxmlformats.org/officeDocument/2006/relationships/image" Target="../media/image104.png"/><Relationship Id="rId205" Type="http://schemas.openxmlformats.org/officeDocument/2006/relationships/image" Target="../media/image111.png"/><Relationship Id="rId247" Type="http://schemas.openxmlformats.org/officeDocument/2006/relationships/image" Target="../media/image132.png"/><Relationship Id="rId107" Type="http://schemas.openxmlformats.org/officeDocument/2006/relationships/image" Target="../media/image62.png"/><Relationship Id="rId289" Type="http://schemas.openxmlformats.org/officeDocument/2006/relationships/image" Target="../media/image153.png"/><Relationship Id="rId11" Type="http://schemas.openxmlformats.org/officeDocument/2006/relationships/image" Target="../media/image14.png"/><Relationship Id="rId53" Type="http://schemas.openxmlformats.org/officeDocument/2006/relationships/image" Target="../media/image35.png"/><Relationship Id="rId149" Type="http://schemas.openxmlformats.org/officeDocument/2006/relationships/image" Target="../media/image83.png"/><Relationship Id="rId314" Type="http://schemas.openxmlformats.org/officeDocument/2006/relationships/customXml" Target="../ink/ink159.xml"/><Relationship Id="rId95" Type="http://schemas.openxmlformats.org/officeDocument/2006/relationships/image" Target="../media/image56.png"/><Relationship Id="rId160" Type="http://schemas.openxmlformats.org/officeDocument/2006/relationships/customXml" Target="../ink/ink82.xml"/><Relationship Id="rId216" Type="http://schemas.openxmlformats.org/officeDocument/2006/relationships/customXml" Target="../ink/ink110.xml"/><Relationship Id="rId258" Type="http://schemas.openxmlformats.org/officeDocument/2006/relationships/customXml" Target="../ink/ink131.xml"/><Relationship Id="rId22" Type="http://schemas.openxmlformats.org/officeDocument/2006/relationships/customXml" Target="../ink/ink13.xml"/><Relationship Id="rId64" Type="http://schemas.openxmlformats.org/officeDocument/2006/relationships/customXml" Target="../ink/ink34.xml"/><Relationship Id="rId118" Type="http://schemas.openxmlformats.org/officeDocument/2006/relationships/customXml" Target="../ink/ink61.xml"/><Relationship Id="rId325" Type="http://schemas.openxmlformats.org/officeDocument/2006/relationships/image" Target="../media/image171.png"/><Relationship Id="rId171" Type="http://schemas.openxmlformats.org/officeDocument/2006/relationships/image" Target="../media/image94.png"/><Relationship Id="rId227" Type="http://schemas.openxmlformats.org/officeDocument/2006/relationships/image" Target="../media/image122.png"/><Relationship Id="rId269" Type="http://schemas.openxmlformats.org/officeDocument/2006/relationships/image" Target="../media/image143.png"/><Relationship Id="rId33" Type="http://schemas.openxmlformats.org/officeDocument/2006/relationships/image" Target="../media/image25.png"/><Relationship Id="rId129" Type="http://schemas.openxmlformats.org/officeDocument/2006/relationships/image" Target="../media/image73.png"/><Relationship Id="rId280" Type="http://schemas.openxmlformats.org/officeDocument/2006/relationships/customXml" Target="../ink/ink142.xml"/><Relationship Id="rId336" Type="http://schemas.openxmlformats.org/officeDocument/2006/relationships/customXml" Target="../ink/ink170.xml"/><Relationship Id="rId75" Type="http://schemas.openxmlformats.org/officeDocument/2006/relationships/image" Target="../media/image46.png"/><Relationship Id="rId140" Type="http://schemas.openxmlformats.org/officeDocument/2006/relationships/customXml" Target="../ink/ink72.xml"/><Relationship Id="rId182" Type="http://schemas.openxmlformats.org/officeDocument/2006/relationships/customXml" Target="../ink/ink93.xml"/><Relationship Id="rId6" Type="http://schemas.openxmlformats.org/officeDocument/2006/relationships/customXml" Target="../ink/ink5.xml"/><Relationship Id="rId238" Type="http://schemas.openxmlformats.org/officeDocument/2006/relationships/customXml" Target="../ink/ink121.xml"/><Relationship Id="rId291" Type="http://schemas.openxmlformats.org/officeDocument/2006/relationships/image" Target="../media/image154.png"/><Relationship Id="rId305" Type="http://schemas.openxmlformats.org/officeDocument/2006/relationships/image" Target="../media/image161.png"/><Relationship Id="rId347" Type="http://schemas.openxmlformats.org/officeDocument/2006/relationships/image" Target="../media/image182.png"/><Relationship Id="rId44" Type="http://schemas.openxmlformats.org/officeDocument/2006/relationships/customXml" Target="../ink/ink24.xml"/><Relationship Id="rId86" Type="http://schemas.openxmlformats.org/officeDocument/2006/relationships/customXml" Target="../ink/ink45.xml"/><Relationship Id="rId151" Type="http://schemas.openxmlformats.org/officeDocument/2006/relationships/image" Target="../media/image84.png"/><Relationship Id="rId193" Type="http://schemas.openxmlformats.org/officeDocument/2006/relationships/image" Target="../media/image105.png"/><Relationship Id="rId207" Type="http://schemas.openxmlformats.org/officeDocument/2006/relationships/image" Target="../media/image112.png"/><Relationship Id="rId249" Type="http://schemas.openxmlformats.org/officeDocument/2006/relationships/image" Target="../media/image133.png"/><Relationship Id="rId13" Type="http://schemas.openxmlformats.org/officeDocument/2006/relationships/image" Target="../media/image15.png"/><Relationship Id="rId109" Type="http://schemas.openxmlformats.org/officeDocument/2006/relationships/image" Target="../media/image63.png"/><Relationship Id="rId260" Type="http://schemas.openxmlformats.org/officeDocument/2006/relationships/customXml" Target="../ink/ink132.xml"/><Relationship Id="rId316" Type="http://schemas.openxmlformats.org/officeDocument/2006/relationships/customXml" Target="../ink/ink160.xml"/><Relationship Id="rId55" Type="http://schemas.openxmlformats.org/officeDocument/2006/relationships/image" Target="../media/image36.png"/><Relationship Id="rId97" Type="http://schemas.openxmlformats.org/officeDocument/2006/relationships/image" Target="../media/image57.png"/><Relationship Id="rId120" Type="http://schemas.openxmlformats.org/officeDocument/2006/relationships/customXml" Target="../ink/ink62.xml"/><Relationship Id="rId162" Type="http://schemas.openxmlformats.org/officeDocument/2006/relationships/customXml" Target="../ink/ink83.xml"/><Relationship Id="rId218" Type="http://schemas.openxmlformats.org/officeDocument/2006/relationships/customXml" Target="../ink/ink111.xml"/><Relationship Id="rId271" Type="http://schemas.openxmlformats.org/officeDocument/2006/relationships/image" Target="../media/image144.png"/><Relationship Id="rId24" Type="http://schemas.openxmlformats.org/officeDocument/2006/relationships/customXml" Target="../ink/ink14.xml"/><Relationship Id="rId66" Type="http://schemas.openxmlformats.org/officeDocument/2006/relationships/customXml" Target="../ink/ink35.xml"/><Relationship Id="rId131" Type="http://schemas.openxmlformats.org/officeDocument/2006/relationships/image" Target="../media/image74.png"/><Relationship Id="rId327" Type="http://schemas.openxmlformats.org/officeDocument/2006/relationships/image" Target="../media/image172.png"/><Relationship Id="rId173" Type="http://schemas.openxmlformats.org/officeDocument/2006/relationships/image" Target="../media/image95.png"/><Relationship Id="rId229" Type="http://schemas.openxmlformats.org/officeDocument/2006/relationships/image" Target="../media/image123.png"/><Relationship Id="rId240" Type="http://schemas.openxmlformats.org/officeDocument/2006/relationships/customXml" Target="../ink/ink122.xml"/></Relationships>
</file>

<file path=ppt/slides/_rels/slide11.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12" Type="http://schemas.openxmlformats.org/officeDocument/2006/relationships/image" Target="../media/image2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11" Type="http://schemas.openxmlformats.org/officeDocument/2006/relationships/customXml" Target="../ink/ink177.xm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4.xml.rels><?xml version="1.0" encoding="UTF-8" standalone="yes"?>
<Relationships xmlns="http://schemas.openxmlformats.org/package/2006/relationships"><Relationship Id="rId8" Type="http://schemas.openxmlformats.org/officeDocument/2006/relationships/customXml" Target="../ink/ink180.xml"/><Relationship Id="rId13" Type="http://schemas.openxmlformats.org/officeDocument/2006/relationships/image" Target="../media/image207.png"/><Relationship Id="rId18" Type="http://schemas.openxmlformats.org/officeDocument/2006/relationships/customXml" Target="../ink/ink185.xml"/><Relationship Id="rId26" Type="http://schemas.openxmlformats.org/officeDocument/2006/relationships/customXml" Target="../ink/ink189.xml"/><Relationship Id="rId3" Type="http://schemas.openxmlformats.org/officeDocument/2006/relationships/image" Target="../media/image184.png"/><Relationship Id="rId21" Type="http://schemas.openxmlformats.org/officeDocument/2006/relationships/image" Target="../media/image211.png"/><Relationship Id="rId7" Type="http://schemas.openxmlformats.org/officeDocument/2006/relationships/image" Target="../media/image204.png"/><Relationship Id="rId12" Type="http://schemas.openxmlformats.org/officeDocument/2006/relationships/customXml" Target="../ink/ink182.xml"/><Relationship Id="rId17" Type="http://schemas.openxmlformats.org/officeDocument/2006/relationships/image" Target="../media/image209.png"/><Relationship Id="rId25" Type="http://schemas.openxmlformats.org/officeDocument/2006/relationships/image" Target="../media/image213.png"/><Relationship Id="rId2" Type="http://schemas.openxmlformats.org/officeDocument/2006/relationships/image" Target="../media/image2.png"/><Relationship Id="rId16" Type="http://schemas.openxmlformats.org/officeDocument/2006/relationships/customXml" Target="../ink/ink184.xml"/><Relationship Id="rId20" Type="http://schemas.openxmlformats.org/officeDocument/2006/relationships/customXml" Target="../ink/ink186.xml"/><Relationship Id="rId29"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customXml" Target="../ink/ink179.xml"/><Relationship Id="rId11" Type="http://schemas.openxmlformats.org/officeDocument/2006/relationships/image" Target="../media/image206.png"/><Relationship Id="rId24" Type="http://schemas.openxmlformats.org/officeDocument/2006/relationships/customXml" Target="../ink/ink188.xml"/><Relationship Id="rId5" Type="http://schemas.openxmlformats.org/officeDocument/2006/relationships/image" Target="../media/image203.png"/><Relationship Id="rId15" Type="http://schemas.openxmlformats.org/officeDocument/2006/relationships/image" Target="../media/image208.png"/><Relationship Id="rId23" Type="http://schemas.openxmlformats.org/officeDocument/2006/relationships/image" Target="../media/image212.png"/><Relationship Id="rId28" Type="http://schemas.openxmlformats.org/officeDocument/2006/relationships/customXml" Target="../ink/ink190.xml"/><Relationship Id="rId10" Type="http://schemas.openxmlformats.org/officeDocument/2006/relationships/customXml" Target="../ink/ink181.xml"/><Relationship Id="rId19" Type="http://schemas.openxmlformats.org/officeDocument/2006/relationships/image" Target="../media/image210.png"/><Relationship Id="rId31" Type="http://schemas.openxmlformats.org/officeDocument/2006/relationships/image" Target="../media/image1810.png"/><Relationship Id="rId4" Type="http://schemas.openxmlformats.org/officeDocument/2006/relationships/customXml" Target="../ink/ink178.xml"/><Relationship Id="rId9" Type="http://schemas.openxmlformats.org/officeDocument/2006/relationships/image" Target="../media/image205.png"/><Relationship Id="rId14" Type="http://schemas.openxmlformats.org/officeDocument/2006/relationships/customXml" Target="../ink/ink183.xml"/><Relationship Id="rId22" Type="http://schemas.openxmlformats.org/officeDocument/2006/relationships/customXml" Target="../ink/ink187.xml"/><Relationship Id="rId27" Type="http://schemas.openxmlformats.org/officeDocument/2006/relationships/image" Target="../media/image214.png"/><Relationship Id="rId30" Type="http://schemas.openxmlformats.org/officeDocument/2006/relationships/customXml" Target="../ink/ink191.xml"/></Relationships>
</file>

<file path=ppt/slides/_rels/slide15.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22.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09.jpeg"/><Relationship Id="rId3" Type="http://schemas.openxmlformats.org/officeDocument/2006/relationships/image" Target="../media/image204.jpeg"/><Relationship Id="rId7" Type="http://schemas.openxmlformats.org/officeDocument/2006/relationships/image" Target="../media/image20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7.tiff"/><Relationship Id="rId5" Type="http://schemas.openxmlformats.org/officeDocument/2006/relationships/image" Target="../media/image206.tiff"/><Relationship Id="rId10" Type="http://schemas.openxmlformats.org/officeDocument/2006/relationships/image" Target="../media/image2.png"/><Relationship Id="rId4" Type="http://schemas.openxmlformats.org/officeDocument/2006/relationships/image" Target="../media/image205.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0.jpg"/><Relationship Id="rId7" Type="http://schemas.openxmlformats.org/officeDocument/2006/relationships/image" Target="../media/image21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6.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customXml" Target="../ink/ink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CE82C88D-4A57-00CE-9649-34485FADAD7F}"/>
              </a:ext>
            </a:extLst>
          </p:cNvPr>
          <p:cNvGrpSpPr/>
          <p:nvPr/>
        </p:nvGrpSpPr>
        <p:grpSpPr>
          <a:xfrm>
            <a:off x="7496071" y="5199101"/>
            <a:ext cx="4068000" cy="1307520"/>
            <a:chOff x="7496071" y="5199101"/>
            <a:chExt cx="4068000" cy="130752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98" name="Ink 97">
                  <a:extLst>
                    <a:ext uri="{FF2B5EF4-FFF2-40B4-BE49-F238E27FC236}">
                      <a16:creationId xmlns:a16="http://schemas.microsoft.com/office/drawing/2014/main" id="{6EF51B2C-4E5A-2A03-27A8-2715AD7D7A91}"/>
                    </a:ext>
                  </a:extLst>
                </p14:cNvPr>
                <p14:cNvContentPartPr/>
                <p14:nvPr/>
              </p14:nvContentPartPr>
              <p14:xfrm>
                <a:off x="7496071" y="5240501"/>
                <a:ext cx="15840" cy="279000"/>
              </p14:xfrm>
            </p:contentPart>
          </mc:Choice>
          <mc:Fallback xmlns="">
            <p:pic>
              <p:nvPicPr>
                <p:cNvPr id="98" name="Ink 97">
                  <a:extLst>
                    <a:ext uri="{FF2B5EF4-FFF2-40B4-BE49-F238E27FC236}">
                      <a16:creationId xmlns:a16="http://schemas.microsoft.com/office/drawing/2014/main" id="{6EF51B2C-4E5A-2A03-27A8-2715AD7D7A91}"/>
                    </a:ext>
                  </a:extLst>
                </p:cNvPr>
                <p:cNvPicPr/>
                <p:nvPr/>
              </p:nvPicPr>
              <p:blipFill>
                <a:blip r:embed="rId3"/>
                <a:stretch>
                  <a:fillRect/>
                </a:stretch>
              </p:blipFill>
              <p:spPr>
                <a:xfrm>
                  <a:off x="7478431" y="5222501"/>
                  <a:ext cx="51480" cy="31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9" name="Ink 98">
                  <a:extLst>
                    <a:ext uri="{FF2B5EF4-FFF2-40B4-BE49-F238E27FC236}">
                      <a16:creationId xmlns:a16="http://schemas.microsoft.com/office/drawing/2014/main" id="{8080A7BB-5A36-5423-E21B-3C29A4F1608C}"/>
                    </a:ext>
                  </a:extLst>
                </p14:cNvPr>
                <p14:cNvContentPartPr/>
                <p14:nvPr/>
              </p14:nvContentPartPr>
              <p14:xfrm>
                <a:off x="7517311" y="5397461"/>
                <a:ext cx="618480" cy="20520"/>
              </p14:xfrm>
            </p:contentPart>
          </mc:Choice>
          <mc:Fallback xmlns="">
            <p:pic>
              <p:nvPicPr>
                <p:cNvPr id="99" name="Ink 98">
                  <a:extLst>
                    <a:ext uri="{FF2B5EF4-FFF2-40B4-BE49-F238E27FC236}">
                      <a16:creationId xmlns:a16="http://schemas.microsoft.com/office/drawing/2014/main" id="{8080A7BB-5A36-5423-E21B-3C29A4F1608C}"/>
                    </a:ext>
                  </a:extLst>
                </p:cNvPr>
                <p:cNvPicPr/>
                <p:nvPr/>
              </p:nvPicPr>
              <p:blipFill>
                <a:blip r:embed="rId5"/>
                <a:stretch>
                  <a:fillRect/>
                </a:stretch>
              </p:blipFill>
              <p:spPr>
                <a:xfrm>
                  <a:off x="7499671" y="5379461"/>
                  <a:ext cx="654120" cy="5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00" name="Ink 99">
                  <a:extLst>
                    <a:ext uri="{FF2B5EF4-FFF2-40B4-BE49-F238E27FC236}">
                      <a16:creationId xmlns:a16="http://schemas.microsoft.com/office/drawing/2014/main" id="{8A2AE2F6-264A-61FF-6756-3070A2585DB9}"/>
                    </a:ext>
                  </a:extLst>
                </p14:cNvPr>
                <p14:cNvContentPartPr/>
                <p14:nvPr/>
              </p14:nvContentPartPr>
              <p14:xfrm>
                <a:off x="8034991" y="5264981"/>
                <a:ext cx="96840" cy="244800"/>
              </p14:xfrm>
            </p:contentPart>
          </mc:Choice>
          <mc:Fallback xmlns="">
            <p:pic>
              <p:nvPicPr>
                <p:cNvPr id="100" name="Ink 99">
                  <a:extLst>
                    <a:ext uri="{FF2B5EF4-FFF2-40B4-BE49-F238E27FC236}">
                      <a16:creationId xmlns:a16="http://schemas.microsoft.com/office/drawing/2014/main" id="{8A2AE2F6-264A-61FF-6756-3070A2585DB9}"/>
                    </a:ext>
                  </a:extLst>
                </p:cNvPr>
                <p:cNvPicPr/>
                <p:nvPr/>
              </p:nvPicPr>
              <p:blipFill>
                <a:blip r:embed="rId7"/>
                <a:stretch>
                  <a:fillRect/>
                </a:stretch>
              </p:blipFill>
              <p:spPr>
                <a:xfrm>
                  <a:off x="8016991" y="5247341"/>
                  <a:ext cx="132480" cy="28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01" name="Ink 100">
                  <a:extLst>
                    <a:ext uri="{FF2B5EF4-FFF2-40B4-BE49-F238E27FC236}">
                      <a16:creationId xmlns:a16="http://schemas.microsoft.com/office/drawing/2014/main" id="{A42440F2-2906-2F99-2EB9-8A9AFBDEEA41}"/>
                    </a:ext>
                  </a:extLst>
                </p14:cNvPr>
                <p14:cNvContentPartPr/>
                <p14:nvPr/>
              </p14:nvContentPartPr>
              <p14:xfrm>
                <a:off x="7595431" y="5596901"/>
                <a:ext cx="195840" cy="266040"/>
              </p14:xfrm>
            </p:contentPart>
          </mc:Choice>
          <mc:Fallback xmlns="">
            <p:pic>
              <p:nvPicPr>
                <p:cNvPr id="101" name="Ink 100">
                  <a:extLst>
                    <a:ext uri="{FF2B5EF4-FFF2-40B4-BE49-F238E27FC236}">
                      <a16:creationId xmlns:a16="http://schemas.microsoft.com/office/drawing/2014/main" id="{A42440F2-2906-2F99-2EB9-8A9AFBDEEA41}"/>
                    </a:ext>
                  </a:extLst>
                </p:cNvPr>
                <p:cNvPicPr/>
                <p:nvPr/>
              </p:nvPicPr>
              <p:blipFill>
                <a:blip r:embed="rId9"/>
                <a:stretch>
                  <a:fillRect/>
                </a:stretch>
              </p:blipFill>
              <p:spPr>
                <a:xfrm>
                  <a:off x="7577791" y="5578901"/>
                  <a:ext cx="231480" cy="30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02" name="Ink 101">
                  <a:extLst>
                    <a:ext uri="{FF2B5EF4-FFF2-40B4-BE49-F238E27FC236}">
                      <a16:creationId xmlns:a16="http://schemas.microsoft.com/office/drawing/2014/main" id="{B80030EA-9693-832C-FE44-A809C679F4E5}"/>
                    </a:ext>
                  </a:extLst>
                </p14:cNvPr>
                <p14:cNvContentPartPr/>
                <p14:nvPr/>
              </p14:nvContentPartPr>
              <p14:xfrm>
                <a:off x="7806391" y="5662781"/>
                <a:ext cx="257040" cy="159120"/>
              </p14:xfrm>
            </p:contentPart>
          </mc:Choice>
          <mc:Fallback xmlns="">
            <p:pic>
              <p:nvPicPr>
                <p:cNvPr id="102" name="Ink 101">
                  <a:extLst>
                    <a:ext uri="{FF2B5EF4-FFF2-40B4-BE49-F238E27FC236}">
                      <a16:creationId xmlns:a16="http://schemas.microsoft.com/office/drawing/2014/main" id="{B80030EA-9693-832C-FE44-A809C679F4E5}"/>
                    </a:ext>
                  </a:extLst>
                </p:cNvPr>
                <p:cNvPicPr/>
                <p:nvPr/>
              </p:nvPicPr>
              <p:blipFill>
                <a:blip r:embed="rId11"/>
                <a:stretch>
                  <a:fillRect/>
                </a:stretch>
              </p:blipFill>
              <p:spPr>
                <a:xfrm>
                  <a:off x="7788751" y="5644781"/>
                  <a:ext cx="292680" cy="19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4" name="Ink 103">
                  <a:extLst>
                    <a:ext uri="{FF2B5EF4-FFF2-40B4-BE49-F238E27FC236}">
                      <a16:creationId xmlns:a16="http://schemas.microsoft.com/office/drawing/2014/main" id="{75DB8831-819A-F288-7617-0CE1D78D04C9}"/>
                    </a:ext>
                  </a:extLst>
                </p14:cNvPr>
                <p14:cNvContentPartPr/>
                <p14:nvPr/>
              </p14:nvContentPartPr>
              <p14:xfrm>
                <a:off x="7962631" y="5314301"/>
                <a:ext cx="61920" cy="110160"/>
              </p14:xfrm>
            </p:contentPart>
          </mc:Choice>
          <mc:Fallback xmlns="">
            <p:pic>
              <p:nvPicPr>
                <p:cNvPr id="104" name="Ink 103">
                  <a:extLst>
                    <a:ext uri="{FF2B5EF4-FFF2-40B4-BE49-F238E27FC236}">
                      <a16:creationId xmlns:a16="http://schemas.microsoft.com/office/drawing/2014/main" id="{75DB8831-819A-F288-7617-0CE1D78D04C9}"/>
                    </a:ext>
                  </a:extLst>
                </p:cNvPr>
                <p:cNvPicPr/>
                <p:nvPr/>
              </p:nvPicPr>
              <p:blipFill>
                <a:blip r:embed="rId13"/>
                <a:stretch>
                  <a:fillRect/>
                </a:stretch>
              </p:blipFill>
              <p:spPr>
                <a:xfrm>
                  <a:off x="7944991" y="5296301"/>
                  <a:ext cx="97560" cy="1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05" name="Ink 104">
                  <a:extLst>
                    <a:ext uri="{FF2B5EF4-FFF2-40B4-BE49-F238E27FC236}">
                      <a16:creationId xmlns:a16="http://schemas.microsoft.com/office/drawing/2014/main" id="{EECF57D9-BD69-793D-86D8-12B745D412F7}"/>
                    </a:ext>
                  </a:extLst>
                </p14:cNvPr>
                <p14:cNvContentPartPr/>
                <p14:nvPr/>
              </p14:nvContentPartPr>
              <p14:xfrm>
                <a:off x="8107351" y="5350661"/>
                <a:ext cx="616320" cy="28080"/>
              </p14:xfrm>
            </p:contentPart>
          </mc:Choice>
          <mc:Fallback xmlns="">
            <p:pic>
              <p:nvPicPr>
                <p:cNvPr id="105" name="Ink 104">
                  <a:extLst>
                    <a:ext uri="{FF2B5EF4-FFF2-40B4-BE49-F238E27FC236}">
                      <a16:creationId xmlns:a16="http://schemas.microsoft.com/office/drawing/2014/main" id="{EECF57D9-BD69-793D-86D8-12B745D412F7}"/>
                    </a:ext>
                  </a:extLst>
                </p:cNvPr>
                <p:cNvPicPr/>
                <p:nvPr/>
              </p:nvPicPr>
              <p:blipFill>
                <a:blip r:embed="rId15"/>
                <a:stretch>
                  <a:fillRect/>
                </a:stretch>
              </p:blipFill>
              <p:spPr>
                <a:xfrm>
                  <a:off x="8089351" y="5332661"/>
                  <a:ext cx="651960" cy="6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06" name="Ink 105">
                  <a:extLst>
                    <a:ext uri="{FF2B5EF4-FFF2-40B4-BE49-F238E27FC236}">
                      <a16:creationId xmlns:a16="http://schemas.microsoft.com/office/drawing/2014/main" id="{C32A9F1B-E12C-B625-4F31-F26625042D19}"/>
                    </a:ext>
                  </a:extLst>
                </p14:cNvPr>
                <p14:cNvContentPartPr/>
                <p14:nvPr/>
              </p14:nvContentPartPr>
              <p14:xfrm>
                <a:off x="8695231" y="5249501"/>
                <a:ext cx="64800" cy="216720"/>
              </p14:xfrm>
            </p:contentPart>
          </mc:Choice>
          <mc:Fallback xmlns="">
            <p:pic>
              <p:nvPicPr>
                <p:cNvPr id="106" name="Ink 105">
                  <a:extLst>
                    <a:ext uri="{FF2B5EF4-FFF2-40B4-BE49-F238E27FC236}">
                      <a16:creationId xmlns:a16="http://schemas.microsoft.com/office/drawing/2014/main" id="{C32A9F1B-E12C-B625-4F31-F26625042D19}"/>
                    </a:ext>
                  </a:extLst>
                </p:cNvPr>
                <p:cNvPicPr/>
                <p:nvPr/>
              </p:nvPicPr>
              <p:blipFill>
                <a:blip r:embed="rId17"/>
                <a:stretch>
                  <a:fillRect/>
                </a:stretch>
              </p:blipFill>
              <p:spPr>
                <a:xfrm>
                  <a:off x="8677591" y="5231501"/>
                  <a:ext cx="100440" cy="25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07" name="Ink 106">
                  <a:extLst>
                    <a:ext uri="{FF2B5EF4-FFF2-40B4-BE49-F238E27FC236}">
                      <a16:creationId xmlns:a16="http://schemas.microsoft.com/office/drawing/2014/main" id="{E2751C8E-64B7-905A-D899-6371949EC590}"/>
                    </a:ext>
                  </a:extLst>
                </p14:cNvPr>
                <p14:cNvContentPartPr/>
                <p14:nvPr/>
              </p14:nvContentPartPr>
              <p14:xfrm>
                <a:off x="8429191" y="5530661"/>
                <a:ext cx="154080" cy="179640"/>
              </p14:xfrm>
            </p:contentPart>
          </mc:Choice>
          <mc:Fallback xmlns="">
            <p:pic>
              <p:nvPicPr>
                <p:cNvPr id="107" name="Ink 106">
                  <a:extLst>
                    <a:ext uri="{FF2B5EF4-FFF2-40B4-BE49-F238E27FC236}">
                      <a16:creationId xmlns:a16="http://schemas.microsoft.com/office/drawing/2014/main" id="{E2751C8E-64B7-905A-D899-6371949EC590}"/>
                    </a:ext>
                  </a:extLst>
                </p:cNvPr>
                <p:cNvPicPr/>
                <p:nvPr/>
              </p:nvPicPr>
              <p:blipFill>
                <a:blip r:embed="rId19"/>
                <a:stretch>
                  <a:fillRect/>
                </a:stretch>
              </p:blipFill>
              <p:spPr>
                <a:xfrm>
                  <a:off x="8411551" y="5512661"/>
                  <a:ext cx="189720" cy="21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08" name="Ink 107">
                  <a:extLst>
                    <a:ext uri="{FF2B5EF4-FFF2-40B4-BE49-F238E27FC236}">
                      <a16:creationId xmlns:a16="http://schemas.microsoft.com/office/drawing/2014/main" id="{83C9D662-CB42-8097-FC30-E070780E7037}"/>
                    </a:ext>
                  </a:extLst>
                </p14:cNvPr>
                <p14:cNvContentPartPr/>
                <p14:nvPr/>
              </p14:nvContentPartPr>
              <p14:xfrm>
                <a:off x="8593351" y="5615621"/>
                <a:ext cx="235440" cy="94320"/>
              </p14:xfrm>
            </p:contentPart>
          </mc:Choice>
          <mc:Fallback xmlns="">
            <p:pic>
              <p:nvPicPr>
                <p:cNvPr id="108" name="Ink 107">
                  <a:extLst>
                    <a:ext uri="{FF2B5EF4-FFF2-40B4-BE49-F238E27FC236}">
                      <a16:creationId xmlns:a16="http://schemas.microsoft.com/office/drawing/2014/main" id="{83C9D662-CB42-8097-FC30-E070780E7037}"/>
                    </a:ext>
                  </a:extLst>
                </p:cNvPr>
                <p:cNvPicPr/>
                <p:nvPr/>
              </p:nvPicPr>
              <p:blipFill>
                <a:blip r:embed="rId21"/>
                <a:stretch>
                  <a:fillRect/>
                </a:stretch>
              </p:blipFill>
              <p:spPr>
                <a:xfrm>
                  <a:off x="8575711" y="5597981"/>
                  <a:ext cx="271080" cy="12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09" name="Ink 108">
                  <a:extLst>
                    <a:ext uri="{FF2B5EF4-FFF2-40B4-BE49-F238E27FC236}">
                      <a16:creationId xmlns:a16="http://schemas.microsoft.com/office/drawing/2014/main" id="{03ED379F-50E2-E49F-E09C-5B5ED8414BFA}"/>
                    </a:ext>
                  </a:extLst>
                </p14:cNvPr>
                <p14:cNvContentPartPr/>
                <p14:nvPr/>
              </p14:nvContentPartPr>
              <p14:xfrm>
                <a:off x="8701351" y="5263181"/>
                <a:ext cx="660600" cy="243360"/>
              </p14:xfrm>
            </p:contentPart>
          </mc:Choice>
          <mc:Fallback xmlns="">
            <p:pic>
              <p:nvPicPr>
                <p:cNvPr id="109" name="Ink 108">
                  <a:extLst>
                    <a:ext uri="{FF2B5EF4-FFF2-40B4-BE49-F238E27FC236}">
                      <a16:creationId xmlns:a16="http://schemas.microsoft.com/office/drawing/2014/main" id="{03ED379F-50E2-E49F-E09C-5B5ED8414BFA}"/>
                    </a:ext>
                  </a:extLst>
                </p:cNvPr>
                <p:cNvPicPr/>
                <p:nvPr/>
              </p:nvPicPr>
              <p:blipFill>
                <a:blip r:embed="rId23"/>
                <a:stretch>
                  <a:fillRect/>
                </a:stretch>
              </p:blipFill>
              <p:spPr>
                <a:xfrm>
                  <a:off x="8683351" y="5245181"/>
                  <a:ext cx="696240" cy="27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10" name="Ink 109">
                  <a:extLst>
                    <a:ext uri="{FF2B5EF4-FFF2-40B4-BE49-F238E27FC236}">
                      <a16:creationId xmlns:a16="http://schemas.microsoft.com/office/drawing/2014/main" id="{5C7ADFF1-AC24-2887-082B-3CB8DDDC6F15}"/>
                    </a:ext>
                  </a:extLst>
                </p14:cNvPr>
                <p14:cNvContentPartPr/>
                <p14:nvPr/>
              </p14:nvContentPartPr>
              <p14:xfrm>
                <a:off x="9080071" y="5585381"/>
                <a:ext cx="153360" cy="194040"/>
              </p14:xfrm>
            </p:contentPart>
          </mc:Choice>
          <mc:Fallback xmlns="">
            <p:pic>
              <p:nvPicPr>
                <p:cNvPr id="110" name="Ink 109">
                  <a:extLst>
                    <a:ext uri="{FF2B5EF4-FFF2-40B4-BE49-F238E27FC236}">
                      <a16:creationId xmlns:a16="http://schemas.microsoft.com/office/drawing/2014/main" id="{5C7ADFF1-AC24-2887-082B-3CB8DDDC6F15}"/>
                    </a:ext>
                  </a:extLst>
                </p:cNvPr>
                <p:cNvPicPr/>
                <p:nvPr/>
              </p:nvPicPr>
              <p:blipFill>
                <a:blip r:embed="rId25"/>
                <a:stretch>
                  <a:fillRect/>
                </a:stretch>
              </p:blipFill>
              <p:spPr>
                <a:xfrm>
                  <a:off x="9062431" y="5567381"/>
                  <a:ext cx="189000" cy="22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111" name="Ink 110">
                  <a:extLst>
                    <a:ext uri="{FF2B5EF4-FFF2-40B4-BE49-F238E27FC236}">
                      <a16:creationId xmlns:a16="http://schemas.microsoft.com/office/drawing/2014/main" id="{82569E0D-04F7-62D8-4808-4C703D31B333}"/>
                    </a:ext>
                  </a:extLst>
                </p14:cNvPr>
                <p14:cNvContentPartPr/>
                <p14:nvPr/>
              </p14:nvContentPartPr>
              <p14:xfrm>
                <a:off x="9271591" y="5655581"/>
                <a:ext cx="169560" cy="118080"/>
              </p14:xfrm>
            </p:contentPart>
          </mc:Choice>
          <mc:Fallback xmlns="">
            <p:pic>
              <p:nvPicPr>
                <p:cNvPr id="111" name="Ink 110">
                  <a:extLst>
                    <a:ext uri="{FF2B5EF4-FFF2-40B4-BE49-F238E27FC236}">
                      <a16:creationId xmlns:a16="http://schemas.microsoft.com/office/drawing/2014/main" id="{82569E0D-04F7-62D8-4808-4C703D31B333}"/>
                    </a:ext>
                  </a:extLst>
                </p:cNvPr>
                <p:cNvPicPr/>
                <p:nvPr/>
              </p:nvPicPr>
              <p:blipFill>
                <a:blip r:embed="rId27"/>
                <a:stretch>
                  <a:fillRect/>
                </a:stretch>
              </p:blipFill>
              <p:spPr>
                <a:xfrm>
                  <a:off x="9253951" y="5637581"/>
                  <a:ext cx="205200" cy="15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113" name="Ink 112">
                  <a:extLst>
                    <a:ext uri="{FF2B5EF4-FFF2-40B4-BE49-F238E27FC236}">
                      <a16:creationId xmlns:a16="http://schemas.microsoft.com/office/drawing/2014/main" id="{807872DA-6FD6-EB90-264D-7549E5FBD8CA}"/>
                    </a:ext>
                  </a:extLst>
                </p14:cNvPr>
                <p14:cNvContentPartPr/>
                <p14:nvPr/>
              </p14:nvContentPartPr>
              <p14:xfrm>
                <a:off x="9320911" y="5299541"/>
                <a:ext cx="946440" cy="49680"/>
              </p14:xfrm>
            </p:contentPart>
          </mc:Choice>
          <mc:Fallback xmlns="">
            <p:pic>
              <p:nvPicPr>
                <p:cNvPr id="113" name="Ink 112">
                  <a:extLst>
                    <a:ext uri="{FF2B5EF4-FFF2-40B4-BE49-F238E27FC236}">
                      <a16:creationId xmlns:a16="http://schemas.microsoft.com/office/drawing/2014/main" id="{807872DA-6FD6-EB90-264D-7549E5FBD8CA}"/>
                    </a:ext>
                  </a:extLst>
                </p:cNvPr>
                <p:cNvPicPr/>
                <p:nvPr/>
              </p:nvPicPr>
              <p:blipFill>
                <a:blip r:embed="rId29"/>
                <a:stretch>
                  <a:fillRect/>
                </a:stretch>
              </p:blipFill>
              <p:spPr>
                <a:xfrm>
                  <a:off x="9302911" y="5281901"/>
                  <a:ext cx="982080" cy="8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114" name="Ink 113">
                  <a:extLst>
                    <a:ext uri="{FF2B5EF4-FFF2-40B4-BE49-F238E27FC236}">
                      <a16:creationId xmlns:a16="http://schemas.microsoft.com/office/drawing/2014/main" id="{7B0569A1-191A-23F6-1BE7-91511D551621}"/>
                    </a:ext>
                  </a:extLst>
                </p14:cNvPr>
                <p14:cNvContentPartPr/>
                <p14:nvPr/>
              </p14:nvContentPartPr>
              <p14:xfrm>
                <a:off x="10272031" y="5221061"/>
                <a:ext cx="59040" cy="239400"/>
              </p14:xfrm>
            </p:contentPart>
          </mc:Choice>
          <mc:Fallback xmlns="">
            <p:pic>
              <p:nvPicPr>
                <p:cNvPr id="114" name="Ink 113">
                  <a:extLst>
                    <a:ext uri="{FF2B5EF4-FFF2-40B4-BE49-F238E27FC236}">
                      <a16:creationId xmlns:a16="http://schemas.microsoft.com/office/drawing/2014/main" id="{7B0569A1-191A-23F6-1BE7-91511D551621}"/>
                    </a:ext>
                  </a:extLst>
                </p:cNvPr>
                <p:cNvPicPr/>
                <p:nvPr/>
              </p:nvPicPr>
              <p:blipFill>
                <a:blip r:embed="rId31"/>
                <a:stretch>
                  <a:fillRect/>
                </a:stretch>
              </p:blipFill>
              <p:spPr>
                <a:xfrm>
                  <a:off x="10254031" y="5203061"/>
                  <a:ext cx="94680" cy="27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115" name="Ink 114">
                  <a:extLst>
                    <a:ext uri="{FF2B5EF4-FFF2-40B4-BE49-F238E27FC236}">
                      <a16:creationId xmlns:a16="http://schemas.microsoft.com/office/drawing/2014/main" id="{498F2693-33F4-7088-B948-68DF99B24C64}"/>
                    </a:ext>
                  </a:extLst>
                </p14:cNvPr>
                <p14:cNvContentPartPr/>
                <p14:nvPr/>
              </p14:nvContentPartPr>
              <p14:xfrm>
                <a:off x="10251151" y="5304941"/>
                <a:ext cx="606960" cy="24120"/>
              </p14:xfrm>
            </p:contentPart>
          </mc:Choice>
          <mc:Fallback xmlns="">
            <p:pic>
              <p:nvPicPr>
                <p:cNvPr id="115" name="Ink 114">
                  <a:extLst>
                    <a:ext uri="{FF2B5EF4-FFF2-40B4-BE49-F238E27FC236}">
                      <a16:creationId xmlns:a16="http://schemas.microsoft.com/office/drawing/2014/main" id="{498F2693-33F4-7088-B948-68DF99B24C64}"/>
                    </a:ext>
                  </a:extLst>
                </p:cNvPr>
                <p:cNvPicPr/>
                <p:nvPr/>
              </p:nvPicPr>
              <p:blipFill>
                <a:blip r:embed="rId33"/>
                <a:stretch>
                  <a:fillRect/>
                </a:stretch>
              </p:blipFill>
              <p:spPr>
                <a:xfrm>
                  <a:off x="10233151" y="5286941"/>
                  <a:ext cx="642600" cy="5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116" name="Ink 115">
                  <a:extLst>
                    <a:ext uri="{FF2B5EF4-FFF2-40B4-BE49-F238E27FC236}">
                      <a16:creationId xmlns:a16="http://schemas.microsoft.com/office/drawing/2014/main" id="{F1208869-3F80-1A61-1F67-FAF4EF470784}"/>
                    </a:ext>
                  </a:extLst>
                </p14:cNvPr>
                <p14:cNvContentPartPr/>
                <p14:nvPr/>
              </p14:nvContentPartPr>
              <p14:xfrm>
                <a:off x="10795831" y="5218901"/>
                <a:ext cx="39960" cy="228240"/>
              </p14:xfrm>
            </p:contentPart>
          </mc:Choice>
          <mc:Fallback xmlns="">
            <p:pic>
              <p:nvPicPr>
                <p:cNvPr id="116" name="Ink 115">
                  <a:extLst>
                    <a:ext uri="{FF2B5EF4-FFF2-40B4-BE49-F238E27FC236}">
                      <a16:creationId xmlns:a16="http://schemas.microsoft.com/office/drawing/2014/main" id="{F1208869-3F80-1A61-1F67-FAF4EF470784}"/>
                    </a:ext>
                  </a:extLst>
                </p:cNvPr>
                <p:cNvPicPr/>
                <p:nvPr/>
              </p:nvPicPr>
              <p:blipFill>
                <a:blip r:embed="rId35"/>
                <a:stretch>
                  <a:fillRect/>
                </a:stretch>
              </p:blipFill>
              <p:spPr>
                <a:xfrm>
                  <a:off x="10777831" y="5200901"/>
                  <a:ext cx="75600" cy="26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117" name="Ink 116">
                  <a:extLst>
                    <a:ext uri="{FF2B5EF4-FFF2-40B4-BE49-F238E27FC236}">
                      <a16:creationId xmlns:a16="http://schemas.microsoft.com/office/drawing/2014/main" id="{6E61519A-AD68-B512-5E7F-A6EB9F21EA95}"/>
                    </a:ext>
                  </a:extLst>
                </p14:cNvPr>
                <p14:cNvContentPartPr/>
                <p14:nvPr/>
              </p14:nvContentPartPr>
              <p14:xfrm>
                <a:off x="10844791" y="5303141"/>
                <a:ext cx="352440" cy="25920"/>
              </p14:xfrm>
            </p:contentPart>
          </mc:Choice>
          <mc:Fallback xmlns="">
            <p:pic>
              <p:nvPicPr>
                <p:cNvPr id="117" name="Ink 116">
                  <a:extLst>
                    <a:ext uri="{FF2B5EF4-FFF2-40B4-BE49-F238E27FC236}">
                      <a16:creationId xmlns:a16="http://schemas.microsoft.com/office/drawing/2014/main" id="{6E61519A-AD68-B512-5E7F-A6EB9F21EA95}"/>
                    </a:ext>
                  </a:extLst>
                </p:cNvPr>
                <p:cNvPicPr/>
                <p:nvPr/>
              </p:nvPicPr>
              <p:blipFill>
                <a:blip r:embed="rId37"/>
                <a:stretch>
                  <a:fillRect/>
                </a:stretch>
              </p:blipFill>
              <p:spPr>
                <a:xfrm>
                  <a:off x="10827151" y="5285141"/>
                  <a:ext cx="388080" cy="6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118" name="Ink 117">
                  <a:extLst>
                    <a:ext uri="{FF2B5EF4-FFF2-40B4-BE49-F238E27FC236}">
                      <a16:creationId xmlns:a16="http://schemas.microsoft.com/office/drawing/2014/main" id="{A9E6D9DF-8DE5-68E9-F45D-AB35CF530F6F}"/>
                    </a:ext>
                  </a:extLst>
                </p14:cNvPr>
                <p14:cNvContentPartPr/>
                <p14:nvPr/>
              </p14:nvContentPartPr>
              <p14:xfrm>
                <a:off x="11277511" y="5199101"/>
                <a:ext cx="30960" cy="287280"/>
              </p14:xfrm>
            </p:contentPart>
          </mc:Choice>
          <mc:Fallback xmlns="">
            <p:pic>
              <p:nvPicPr>
                <p:cNvPr id="118" name="Ink 117">
                  <a:extLst>
                    <a:ext uri="{FF2B5EF4-FFF2-40B4-BE49-F238E27FC236}">
                      <a16:creationId xmlns:a16="http://schemas.microsoft.com/office/drawing/2014/main" id="{A9E6D9DF-8DE5-68E9-F45D-AB35CF530F6F}"/>
                    </a:ext>
                  </a:extLst>
                </p:cNvPr>
                <p:cNvPicPr/>
                <p:nvPr/>
              </p:nvPicPr>
              <p:blipFill>
                <a:blip r:embed="rId39"/>
                <a:stretch>
                  <a:fillRect/>
                </a:stretch>
              </p:blipFill>
              <p:spPr>
                <a:xfrm>
                  <a:off x="11259511" y="5181101"/>
                  <a:ext cx="66600" cy="32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120" name="Ink 119">
                  <a:extLst>
                    <a:ext uri="{FF2B5EF4-FFF2-40B4-BE49-F238E27FC236}">
                      <a16:creationId xmlns:a16="http://schemas.microsoft.com/office/drawing/2014/main" id="{4B0DABA7-38EC-DC29-B0BE-96738E437F15}"/>
                    </a:ext>
                  </a:extLst>
                </p14:cNvPr>
                <p14:cNvContentPartPr/>
                <p14:nvPr/>
              </p14:nvContentPartPr>
              <p14:xfrm>
                <a:off x="9370231" y="6178301"/>
                <a:ext cx="140400" cy="328320"/>
              </p14:xfrm>
            </p:contentPart>
          </mc:Choice>
          <mc:Fallback xmlns="">
            <p:pic>
              <p:nvPicPr>
                <p:cNvPr id="120" name="Ink 119">
                  <a:extLst>
                    <a:ext uri="{FF2B5EF4-FFF2-40B4-BE49-F238E27FC236}">
                      <a16:creationId xmlns:a16="http://schemas.microsoft.com/office/drawing/2014/main" id="{4B0DABA7-38EC-DC29-B0BE-96738E437F15}"/>
                    </a:ext>
                  </a:extLst>
                </p:cNvPr>
                <p:cNvPicPr/>
                <p:nvPr/>
              </p:nvPicPr>
              <p:blipFill>
                <a:blip r:embed="rId41"/>
                <a:stretch>
                  <a:fillRect/>
                </a:stretch>
              </p:blipFill>
              <p:spPr>
                <a:xfrm>
                  <a:off x="9352231" y="6160661"/>
                  <a:ext cx="176040" cy="363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121" name="Ink 120">
                  <a:extLst>
                    <a:ext uri="{FF2B5EF4-FFF2-40B4-BE49-F238E27FC236}">
                      <a16:creationId xmlns:a16="http://schemas.microsoft.com/office/drawing/2014/main" id="{B6393806-50E7-6E83-4A6D-861DE2E72C23}"/>
                    </a:ext>
                  </a:extLst>
                </p14:cNvPr>
                <p14:cNvContentPartPr/>
                <p14:nvPr/>
              </p14:nvContentPartPr>
              <p14:xfrm>
                <a:off x="8981791" y="5946101"/>
                <a:ext cx="902520" cy="552600"/>
              </p14:xfrm>
            </p:contentPart>
          </mc:Choice>
          <mc:Fallback xmlns="">
            <p:pic>
              <p:nvPicPr>
                <p:cNvPr id="121" name="Ink 120">
                  <a:extLst>
                    <a:ext uri="{FF2B5EF4-FFF2-40B4-BE49-F238E27FC236}">
                      <a16:creationId xmlns:a16="http://schemas.microsoft.com/office/drawing/2014/main" id="{B6393806-50E7-6E83-4A6D-861DE2E72C23}"/>
                    </a:ext>
                  </a:extLst>
                </p:cNvPr>
                <p:cNvPicPr/>
                <p:nvPr/>
              </p:nvPicPr>
              <p:blipFill>
                <a:blip r:embed="rId43"/>
                <a:stretch>
                  <a:fillRect/>
                </a:stretch>
              </p:blipFill>
              <p:spPr>
                <a:xfrm>
                  <a:off x="8963791" y="5928101"/>
                  <a:ext cx="938160" cy="58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122" name="Ink 121">
                  <a:extLst>
                    <a:ext uri="{FF2B5EF4-FFF2-40B4-BE49-F238E27FC236}">
                      <a16:creationId xmlns:a16="http://schemas.microsoft.com/office/drawing/2014/main" id="{974BAE25-8F61-B5DB-D4C4-F035B9D9345D}"/>
                    </a:ext>
                  </a:extLst>
                </p14:cNvPr>
                <p14:cNvContentPartPr/>
                <p14:nvPr/>
              </p14:nvContentPartPr>
              <p14:xfrm>
                <a:off x="9950191" y="6137621"/>
                <a:ext cx="178920" cy="182160"/>
              </p14:xfrm>
            </p:contentPart>
          </mc:Choice>
          <mc:Fallback xmlns="">
            <p:pic>
              <p:nvPicPr>
                <p:cNvPr id="122" name="Ink 121">
                  <a:extLst>
                    <a:ext uri="{FF2B5EF4-FFF2-40B4-BE49-F238E27FC236}">
                      <a16:creationId xmlns:a16="http://schemas.microsoft.com/office/drawing/2014/main" id="{974BAE25-8F61-B5DB-D4C4-F035B9D9345D}"/>
                    </a:ext>
                  </a:extLst>
                </p:cNvPr>
                <p:cNvPicPr/>
                <p:nvPr/>
              </p:nvPicPr>
              <p:blipFill>
                <a:blip r:embed="rId45"/>
                <a:stretch>
                  <a:fillRect/>
                </a:stretch>
              </p:blipFill>
              <p:spPr>
                <a:xfrm>
                  <a:off x="9932551" y="6119621"/>
                  <a:ext cx="214560" cy="21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123" name="Ink 122">
                  <a:extLst>
                    <a:ext uri="{FF2B5EF4-FFF2-40B4-BE49-F238E27FC236}">
                      <a16:creationId xmlns:a16="http://schemas.microsoft.com/office/drawing/2014/main" id="{D71C31A6-B8E3-0B1E-C4F0-ED41ED862163}"/>
                    </a:ext>
                  </a:extLst>
                </p14:cNvPr>
                <p14:cNvContentPartPr/>
                <p14:nvPr/>
              </p14:nvContentPartPr>
              <p14:xfrm>
                <a:off x="10244311" y="5871221"/>
                <a:ext cx="79920" cy="549000"/>
              </p14:xfrm>
            </p:contentPart>
          </mc:Choice>
          <mc:Fallback xmlns="">
            <p:pic>
              <p:nvPicPr>
                <p:cNvPr id="123" name="Ink 122">
                  <a:extLst>
                    <a:ext uri="{FF2B5EF4-FFF2-40B4-BE49-F238E27FC236}">
                      <a16:creationId xmlns:a16="http://schemas.microsoft.com/office/drawing/2014/main" id="{D71C31A6-B8E3-0B1E-C4F0-ED41ED862163}"/>
                    </a:ext>
                  </a:extLst>
                </p:cNvPr>
                <p:cNvPicPr/>
                <p:nvPr/>
              </p:nvPicPr>
              <p:blipFill>
                <a:blip r:embed="rId47"/>
                <a:stretch>
                  <a:fillRect/>
                </a:stretch>
              </p:blipFill>
              <p:spPr>
                <a:xfrm>
                  <a:off x="10226311" y="5853581"/>
                  <a:ext cx="115560" cy="58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124" name="Ink 123">
                  <a:extLst>
                    <a:ext uri="{FF2B5EF4-FFF2-40B4-BE49-F238E27FC236}">
                      <a16:creationId xmlns:a16="http://schemas.microsoft.com/office/drawing/2014/main" id="{6CC36732-A10F-2579-5B72-B69FA97E97C0}"/>
                    </a:ext>
                  </a:extLst>
                </p14:cNvPr>
                <p14:cNvContentPartPr/>
                <p14:nvPr/>
              </p14:nvContentPartPr>
              <p14:xfrm>
                <a:off x="10413151" y="5878421"/>
                <a:ext cx="123480" cy="497880"/>
              </p14:xfrm>
            </p:contentPart>
          </mc:Choice>
          <mc:Fallback xmlns="">
            <p:pic>
              <p:nvPicPr>
                <p:cNvPr id="124" name="Ink 123">
                  <a:extLst>
                    <a:ext uri="{FF2B5EF4-FFF2-40B4-BE49-F238E27FC236}">
                      <a16:creationId xmlns:a16="http://schemas.microsoft.com/office/drawing/2014/main" id="{6CC36732-A10F-2579-5B72-B69FA97E97C0}"/>
                    </a:ext>
                  </a:extLst>
                </p:cNvPr>
                <p:cNvPicPr/>
                <p:nvPr/>
              </p:nvPicPr>
              <p:blipFill>
                <a:blip r:embed="rId49"/>
                <a:stretch>
                  <a:fillRect/>
                </a:stretch>
              </p:blipFill>
              <p:spPr>
                <a:xfrm>
                  <a:off x="10395511" y="5860421"/>
                  <a:ext cx="159120" cy="53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125" name="Ink 124">
                  <a:extLst>
                    <a:ext uri="{FF2B5EF4-FFF2-40B4-BE49-F238E27FC236}">
                      <a16:creationId xmlns:a16="http://schemas.microsoft.com/office/drawing/2014/main" id="{0276FE8D-B13E-9893-99DF-49E78B92A8A6}"/>
                    </a:ext>
                  </a:extLst>
                </p14:cNvPr>
                <p14:cNvContentPartPr/>
                <p14:nvPr/>
              </p14:nvContentPartPr>
              <p14:xfrm>
                <a:off x="10233151" y="6007301"/>
                <a:ext cx="395640" cy="177120"/>
              </p14:xfrm>
            </p:contentPart>
          </mc:Choice>
          <mc:Fallback xmlns="">
            <p:pic>
              <p:nvPicPr>
                <p:cNvPr id="125" name="Ink 124">
                  <a:extLst>
                    <a:ext uri="{FF2B5EF4-FFF2-40B4-BE49-F238E27FC236}">
                      <a16:creationId xmlns:a16="http://schemas.microsoft.com/office/drawing/2014/main" id="{0276FE8D-B13E-9893-99DF-49E78B92A8A6}"/>
                    </a:ext>
                  </a:extLst>
                </p:cNvPr>
                <p:cNvPicPr/>
                <p:nvPr/>
              </p:nvPicPr>
              <p:blipFill>
                <a:blip r:embed="rId51"/>
                <a:stretch>
                  <a:fillRect/>
                </a:stretch>
              </p:blipFill>
              <p:spPr>
                <a:xfrm>
                  <a:off x="10215511" y="5989301"/>
                  <a:ext cx="43128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126" name="Ink 125">
                  <a:extLst>
                    <a:ext uri="{FF2B5EF4-FFF2-40B4-BE49-F238E27FC236}">
                      <a16:creationId xmlns:a16="http://schemas.microsoft.com/office/drawing/2014/main" id="{8E8BDA3A-665D-A0CA-A231-C8CB7A71447D}"/>
                    </a:ext>
                  </a:extLst>
                </p14:cNvPr>
                <p14:cNvContentPartPr/>
                <p14:nvPr/>
              </p14:nvContentPartPr>
              <p14:xfrm>
                <a:off x="10683511" y="5968781"/>
                <a:ext cx="159840" cy="146160"/>
              </p14:xfrm>
            </p:contentPart>
          </mc:Choice>
          <mc:Fallback xmlns="">
            <p:pic>
              <p:nvPicPr>
                <p:cNvPr id="126" name="Ink 125">
                  <a:extLst>
                    <a:ext uri="{FF2B5EF4-FFF2-40B4-BE49-F238E27FC236}">
                      <a16:creationId xmlns:a16="http://schemas.microsoft.com/office/drawing/2014/main" id="{8E8BDA3A-665D-A0CA-A231-C8CB7A71447D}"/>
                    </a:ext>
                  </a:extLst>
                </p:cNvPr>
                <p:cNvPicPr/>
                <p:nvPr/>
              </p:nvPicPr>
              <p:blipFill>
                <a:blip r:embed="rId53"/>
                <a:stretch>
                  <a:fillRect/>
                </a:stretch>
              </p:blipFill>
              <p:spPr>
                <a:xfrm>
                  <a:off x="10665511" y="5951141"/>
                  <a:ext cx="195480" cy="1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127" name="Ink 126">
                  <a:extLst>
                    <a:ext uri="{FF2B5EF4-FFF2-40B4-BE49-F238E27FC236}">
                      <a16:creationId xmlns:a16="http://schemas.microsoft.com/office/drawing/2014/main" id="{9489876F-09F7-2B80-08A1-B9E2F3258E75}"/>
                    </a:ext>
                  </a:extLst>
                </p14:cNvPr>
                <p14:cNvContentPartPr/>
                <p14:nvPr/>
              </p14:nvContentPartPr>
              <p14:xfrm>
                <a:off x="10894111" y="5958341"/>
                <a:ext cx="48960" cy="146880"/>
              </p14:xfrm>
            </p:contentPart>
          </mc:Choice>
          <mc:Fallback xmlns="">
            <p:pic>
              <p:nvPicPr>
                <p:cNvPr id="127" name="Ink 126">
                  <a:extLst>
                    <a:ext uri="{FF2B5EF4-FFF2-40B4-BE49-F238E27FC236}">
                      <a16:creationId xmlns:a16="http://schemas.microsoft.com/office/drawing/2014/main" id="{9489876F-09F7-2B80-08A1-B9E2F3258E75}"/>
                    </a:ext>
                  </a:extLst>
                </p:cNvPr>
                <p:cNvPicPr/>
                <p:nvPr/>
              </p:nvPicPr>
              <p:blipFill>
                <a:blip r:embed="rId55"/>
                <a:stretch>
                  <a:fillRect/>
                </a:stretch>
              </p:blipFill>
              <p:spPr>
                <a:xfrm>
                  <a:off x="10876471" y="5940341"/>
                  <a:ext cx="84600" cy="18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128" name="Ink 127">
                  <a:extLst>
                    <a:ext uri="{FF2B5EF4-FFF2-40B4-BE49-F238E27FC236}">
                      <a16:creationId xmlns:a16="http://schemas.microsoft.com/office/drawing/2014/main" id="{08B15866-5A3E-BB7E-D0FA-85505A68655F}"/>
                    </a:ext>
                  </a:extLst>
                </p14:cNvPr>
                <p14:cNvContentPartPr/>
                <p14:nvPr/>
              </p14:nvContentPartPr>
              <p14:xfrm>
                <a:off x="10933351" y="5761781"/>
                <a:ext cx="360" cy="360"/>
              </p14:xfrm>
            </p:contentPart>
          </mc:Choice>
          <mc:Fallback xmlns="">
            <p:pic>
              <p:nvPicPr>
                <p:cNvPr id="128" name="Ink 127">
                  <a:extLst>
                    <a:ext uri="{FF2B5EF4-FFF2-40B4-BE49-F238E27FC236}">
                      <a16:creationId xmlns:a16="http://schemas.microsoft.com/office/drawing/2014/main" id="{08B15866-5A3E-BB7E-D0FA-85505A68655F}"/>
                    </a:ext>
                  </a:extLst>
                </p:cNvPr>
                <p:cNvPicPr/>
                <p:nvPr/>
              </p:nvPicPr>
              <p:blipFill>
                <a:blip r:embed="rId57"/>
                <a:stretch>
                  <a:fillRect/>
                </a:stretch>
              </p:blipFill>
              <p:spPr>
                <a:xfrm>
                  <a:off x="10915351" y="5743781"/>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129" name="Ink 128">
                  <a:extLst>
                    <a:ext uri="{FF2B5EF4-FFF2-40B4-BE49-F238E27FC236}">
                      <a16:creationId xmlns:a16="http://schemas.microsoft.com/office/drawing/2014/main" id="{43EFED3B-FF66-DC5A-8886-E7511081CDE1}"/>
                    </a:ext>
                  </a:extLst>
                </p14:cNvPr>
                <p14:cNvContentPartPr/>
                <p14:nvPr/>
              </p14:nvContentPartPr>
              <p14:xfrm>
                <a:off x="11002111" y="5918741"/>
                <a:ext cx="225720" cy="133560"/>
              </p14:xfrm>
            </p:contentPart>
          </mc:Choice>
          <mc:Fallback xmlns="">
            <p:pic>
              <p:nvPicPr>
                <p:cNvPr id="129" name="Ink 128">
                  <a:extLst>
                    <a:ext uri="{FF2B5EF4-FFF2-40B4-BE49-F238E27FC236}">
                      <a16:creationId xmlns:a16="http://schemas.microsoft.com/office/drawing/2014/main" id="{43EFED3B-FF66-DC5A-8886-E7511081CDE1}"/>
                    </a:ext>
                  </a:extLst>
                </p:cNvPr>
                <p:cNvPicPr/>
                <p:nvPr/>
              </p:nvPicPr>
              <p:blipFill>
                <a:blip r:embed="rId59"/>
                <a:stretch>
                  <a:fillRect/>
                </a:stretch>
              </p:blipFill>
              <p:spPr>
                <a:xfrm>
                  <a:off x="10984111" y="5900741"/>
                  <a:ext cx="261360" cy="16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130" name="Ink 129">
                  <a:extLst>
                    <a:ext uri="{FF2B5EF4-FFF2-40B4-BE49-F238E27FC236}">
                      <a16:creationId xmlns:a16="http://schemas.microsoft.com/office/drawing/2014/main" id="{FA534544-54D3-76DB-003D-82F92A5A985D}"/>
                    </a:ext>
                  </a:extLst>
                </p14:cNvPr>
                <p14:cNvContentPartPr/>
                <p14:nvPr/>
              </p14:nvContentPartPr>
              <p14:xfrm>
                <a:off x="11317471" y="5789141"/>
                <a:ext cx="246600" cy="495360"/>
              </p14:xfrm>
            </p:contentPart>
          </mc:Choice>
          <mc:Fallback xmlns="">
            <p:pic>
              <p:nvPicPr>
                <p:cNvPr id="130" name="Ink 129">
                  <a:extLst>
                    <a:ext uri="{FF2B5EF4-FFF2-40B4-BE49-F238E27FC236}">
                      <a16:creationId xmlns:a16="http://schemas.microsoft.com/office/drawing/2014/main" id="{FA534544-54D3-76DB-003D-82F92A5A985D}"/>
                    </a:ext>
                  </a:extLst>
                </p:cNvPr>
                <p:cNvPicPr/>
                <p:nvPr/>
              </p:nvPicPr>
              <p:blipFill>
                <a:blip r:embed="rId61"/>
                <a:stretch>
                  <a:fillRect/>
                </a:stretch>
              </p:blipFill>
              <p:spPr>
                <a:xfrm>
                  <a:off x="11299471" y="5771141"/>
                  <a:ext cx="282240" cy="53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33" name="Ink 32">
                <a:extLst>
                  <a:ext uri="{FF2B5EF4-FFF2-40B4-BE49-F238E27FC236}">
                    <a16:creationId xmlns:a16="http://schemas.microsoft.com/office/drawing/2014/main" id="{0B23D8FB-FDF9-18A2-04A4-F46B8D1AB0B2}"/>
                  </a:ext>
                </a:extLst>
              </p14:cNvPr>
              <p14:cNvContentPartPr/>
              <p14:nvPr/>
            </p14:nvContentPartPr>
            <p14:xfrm>
              <a:off x="3029551" y="4876901"/>
              <a:ext cx="1240200" cy="198000"/>
            </p14:xfrm>
          </p:contentPart>
        </mc:Choice>
        <mc:Fallback xmlns="">
          <p:pic>
            <p:nvPicPr>
              <p:cNvPr id="33" name="Ink 32">
                <a:extLst>
                  <a:ext uri="{FF2B5EF4-FFF2-40B4-BE49-F238E27FC236}">
                    <a16:creationId xmlns:a16="http://schemas.microsoft.com/office/drawing/2014/main" id="{0B23D8FB-FDF9-18A2-04A4-F46B8D1AB0B2}"/>
                  </a:ext>
                </a:extLst>
              </p:cNvPr>
              <p:cNvPicPr/>
              <p:nvPr/>
            </p:nvPicPr>
            <p:blipFill>
              <a:blip r:embed="rId63"/>
              <a:stretch>
                <a:fillRect/>
              </a:stretch>
            </p:blipFill>
            <p:spPr>
              <a:xfrm>
                <a:off x="3020551" y="4867901"/>
                <a:ext cx="12578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Ink 33">
                <a:extLst>
                  <a:ext uri="{FF2B5EF4-FFF2-40B4-BE49-F238E27FC236}">
                    <a16:creationId xmlns:a16="http://schemas.microsoft.com/office/drawing/2014/main" id="{E28F0E5C-7600-D958-944A-164BEBBAA66A}"/>
                  </a:ext>
                </a:extLst>
              </p14:cNvPr>
              <p14:cNvContentPartPr/>
              <p14:nvPr/>
            </p14:nvContentPartPr>
            <p14:xfrm>
              <a:off x="2998591" y="5004341"/>
              <a:ext cx="1120320" cy="549000"/>
            </p14:xfrm>
          </p:contentPart>
        </mc:Choice>
        <mc:Fallback xmlns="">
          <p:pic>
            <p:nvPicPr>
              <p:cNvPr id="34" name="Ink 33">
                <a:extLst>
                  <a:ext uri="{FF2B5EF4-FFF2-40B4-BE49-F238E27FC236}">
                    <a16:creationId xmlns:a16="http://schemas.microsoft.com/office/drawing/2014/main" id="{E28F0E5C-7600-D958-944A-164BEBBAA66A}"/>
                  </a:ext>
                </a:extLst>
              </p:cNvPr>
              <p:cNvPicPr/>
              <p:nvPr/>
            </p:nvPicPr>
            <p:blipFill>
              <a:blip r:embed="rId65"/>
              <a:stretch>
                <a:fillRect/>
              </a:stretch>
            </p:blipFill>
            <p:spPr>
              <a:xfrm>
                <a:off x="2989591" y="4995701"/>
                <a:ext cx="11379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 name="Ink 34">
                <a:extLst>
                  <a:ext uri="{FF2B5EF4-FFF2-40B4-BE49-F238E27FC236}">
                    <a16:creationId xmlns:a16="http://schemas.microsoft.com/office/drawing/2014/main" id="{0D0EF609-821D-089D-7E00-C5825673F818}"/>
                  </a:ext>
                </a:extLst>
              </p14:cNvPr>
              <p14:cNvContentPartPr/>
              <p14:nvPr/>
            </p14:nvContentPartPr>
            <p14:xfrm>
              <a:off x="4080031" y="4994621"/>
              <a:ext cx="69480" cy="488160"/>
            </p14:xfrm>
          </p:contentPart>
        </mc:Choice>
        <mc:Fallback xmlns="">
          <p:pic>
            <p:nvPicPr>
              <p:cNvPr id="35" name="Ink 34">
                <a:extLst>
                  <a:ext uri="{FF2B5EF4-FFF2-40B4-BE49-F238E27FC236}">
                    <a16:creationId xmlns:a16="http://schemas.microsoft.com/office/drawing/2014/main" id="{0D0EF609-821D-089D-7E00-C5825673F818}"/>
                  </a:ext>
                </a:extLst>
              </p:cNvPr>
              <p:cNvPicPr/>
              <p:nvPr/>
            </p:nvPicPr>
            <p:blipFill>
              <a:blip r:embed="rId67"/>
              <a:stretch>
                <a:fillRect/>
              </a:stretch>
            </p:blipFill>
            <p:spPr>
              <a:xfrm>
                <a:off x="4071031" y="4985981"/>
                <a:ext cx="8712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F0FC11FF-4FF7-D7DF-DB2F-95337728228D}"/>
                  </a:ext>
                </a:extLst>
              </p14:cNvPr>
              <p14:cNvContentPartPr/>
              <p14:nvPr/>
            </p14:nvContentPartPr>
            <p14:xfrm>
              <a:off x="4439671" y="4946021"/>
              <a:ext cx="909720" cy="653760"/>
            </p14:xfrm>
          </p:contentPart>
        </mc:Choice>
        <mc:Fallback xmlns="">
          <p:pic>
            <p:nvPicPr>
              <p:cNvPr id="46" name="Ink 45">
                <a:extLst>
                  <a:ext uri="{FF2B5EF4-FFF2-40B4-BE49-F238E27FC236}">
                    <a16:creationId xmlns:a16="http://schemas.microsoft.com/office/drawing/2014/main" id="{F0FC11FF-4FF7-D7DF-DB2F-95337728228D}"/>
                  </a:ext>
                </a:extLst>
              </p:cNvPr>
              <p:cNvPicPr/>
              <p:nvPr/>
            </p:nvPicPr>
            <p:blipFill>
              <a:blip r:embed="rId69"/>
              <a:stretch>
                <a:fillRect/>
              </a:stretch>
            </p:blipFill>
            <p:spPr>
              <a:xfrm>
                <a:off x="4431031" y="4937381"/>
                <a:ext cx="927360" cy="671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2C634796-3BA1-1351-530B-81AD87982DDE}"/>
                  </a:ext>
                </a:extLst>
              </p14:cNvPr>
              <p14:cNvContentPartPr/>
              <p14:nvPr/>
            </p14:nvContentPartPr>
            <p14:xfrm>
              <a:off x="4651351" y="5050061"/>
              <a:ext cx="89280" cy="401400"/>
            </p14:xfrm>
          </p:contentPart>
        </mc:Choice>
        <mc:Fallback xmlns="">
          <p:pic>
            <p:nvPicPr>
              <p:cNvPr id="47" name="Ink 46">
                <a:extLst>
                  <a:ext uri="{FF2B5EF4-FFF2-40B4-BE49-F238E27FC236}">
                    <a16:creationId xmlns:a16="http://schemas.microsoft.com/office/drawing/2014/main" id="{2C634796-3BA1-1351-530B-81AD87982DDE}"/>
                  </a:ext>
                </a:extLst>
              </p:cNvPr>
              <p:cNvPicPr/>
              <p:nvPr/>
            </p:nvPicPr>
            <p:blipFill>
              <a:blip r:embed="rId71"/>
              <a:stretch>
                <a:fillRect/>
              </a:stretch>
            </p:blipFill>
            <p:spPr>
              <a:xfrm>
                <a:off x="4642351" y="5041061"/>
                <a:ext cx="1069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2E555F5A-B2F2-F614-EEF2-DCEBC3598900}"/>
                  </a:ext>
                </a:extLst>
              </p14:cNvPr>
              <p14:cNvContentPartPr/>
              <p14:nvPr/>
            </p14:nvContentPartPr>
            <p14:xfrm>
              <a:off x="4767991" y="5063381"/>
              <a:ext cx="37080" cy="380880"/>
            </p14:xfrm>
          </p:contentPart>
        </mc:Choice>
        <mc:Fallback xmlns="">
          <p:pic>
            <p:nvPicPr>
              <p:cNvPr id="48" name="Ink 47">
                <a:extLst>
                  <a:ext uri="{FF2B5EF4-FFF2-40B4-BE49-F238E27FC236}">
                    <a16:creationId xmlns:a16="http://schemas.microsoft.com/office/drawing/2014/main" id="{2E555F5A-B2F2-F614-EEF2-DCEBC3598900}"/>
                  </a:ext>
                </a:extLst>
              </p:cNvPr>
              <p:cNvPicPr/>
              <p:nvPr/>
            </p:nvPicPr>
            <p:blipFill>
              <a:blip r:embed="rId73"/>
              <a:stretch>
                <a:fillRect/>
              </a:stretch>
            </p:blipFill>
            <p:spPr>
              <a:xfrm>
                <a:off x="4759351" y="5054741"/>
                <a:ext cx="547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E33A234F-4E6D-AF97-52BA-90D452DB7E32}"/>
                  </a:ext>
                </a:extLst>
              </p14:cNvPr>
              <p14:cNvContentPartPr/>
              <p14:nvPr/>
            </p14:nvContentPartPr>
            <p14:xfrm>
              <a:off x="4905871" y="5043941"/>
              <a:ext cx="10440" cy="366120"/>
            </p14:xfrm>
          </p:contentPart>
        </mc:Choice>
        <mc:Fallback xmlns="">
          <p:pic>
            <p:nvPicPr>
              <p:cNvPr id="49" name="Ink 48">
                <a:extLst>
                  <a:ext uri="{FF2B5EF4-FFF2-40B4-BE49-F238E27FC236}">
                    <a16:creationId xmlns:a16="http://schemas.microsoft.com/office/drawing/2014/main" id="{E33A234F-4E6D-AF97-52BA-90D452DB7E32}"/>
                  </a:ext>
                </a:extLst>
              </p:cNvPr>
              <p:cNvPicPr/>
              <p:nvPr/>
            </p:nvPicPr>
            <p:blipFill>
              <a:blip r:embed="rId75"/>
              <a:stretch>
                <a:fillRect/>
              </a:stretch>
            </p:blipFill>
            <p:spPr>
              <a:xfrm>
                <a:off x="4897231" y="5035301"/>
                <a:ext cx="280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13BF60C2-AB1B-6B5E-9BED-3ACB0A866E6D}"/>
                  </a:ext>
                </a:extLst>
              </p14:cNvPr>
              <p14:cNvContentPartPr/>
              <p14:nvPr/>
            </p14:nvContentPartPr>
            <p14:xfrm>
              <a:off x="5034031" y="5045381"/>
              <a:ext cx="157680" cy="374400"/>
            </p14:xfrm>
          </p:contentPart>
        </mc:Choice>
        <mc:Fallback xmlns="">
          <p:pic>
            <p:nvPicPr>
              <p:cNvPr id="50" name="Ink 49">
                <a:extLst>
                  <a:ext uri="{FF2B5EF4-FFF2-40B4-BE49-F238E27FC236}">
                    <a16:creationId xmlns:a16="http://schemas.microsoft.com/office/drawing/2014/main" id="{13BF60C2-AB1B-6B5E-9BED-3ACB0A866E6D}"/>
                  </a:ext>
                </a:extLst>
              </p:cNvPr>
              <p:cNvPicPr/>
              <p:nvPr/>
            </p:nvPicPr>
            <p:blipFill>
              <a:blip r:embed="rId77"/>
              <a:stretch>
                <a:fillRect/>
              </a:stretch>
            </p:blipFill>
            <p:spPr>
              <a:xfrm>
                <a:off x="5025031" y="5036741"/>
                <a:ext cx="1753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70D0AEC9-D7D2-75DD-E639-ABA8FDAE0E90}"/>
                  </a:ext>
                </a:extLst>
              </p14:cNvPr>
              <p14:cNvContentPartPr/>
              <p14:nvPr/>
            </p14:nvContentPartPr>
            <p14:xfrm>
              <a:off x="4683391" y="5089661"/>
              <a:ext cx="461880" cy="222840"/>
            </p14:xfrm>
          </p:contentPart>
        </mc:Choice>
        <mc:Fallback xmlns="">
          <p:pic>
            <p:nvPicPr>
              <p:cNvPr id="51" name="Ink 50">
                <a:extLst>
                  <a:ext uri="{FF2B5EF4-FFF2-40B4-BE49-F238E27FC236}">
                    <a16:creationId xmlns:a16="http://schemas.microsoft.com/office/drawing/2014/main" id="{70D0AEC9-D7D2-75DD-E639-ABA8FDAE0E90}"/>
                  </a:ext>
                </a:extLst>
              </p:cNvPr>
              <p:cNvPicPr/>
              <p:nvPr/>
            </p:nvPicPr>
            <p:blipFill>
              <a:blip r:embed="rId79"/>
              <a:stretch>
                <a:fillRect/>
              </a:stretch>
            </p:blipFill>
            <p:spPr>
              <a:xfrm>
                <a:off x="4674391" y="5081021"/>
                <a:ext cx="47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0BC972E6-13AB-A4C0-B2D9-CE5CA614B79E}"/>
                  </a:ext>
                </a:extLst>
              </p14:cNvPr>
              <p14:cNvContentPartPr/>
              <p14:nvPr/>
            </p14:nvContentPartPr>
            <p14:xfrm>
              <a:off x="4695271" y="5327981"/>
              <a:ext cx="261720" cy="30240"/>
            </p14:xfrm>
          </p:contentPart>
        </mc:Choice>
        <mc:Fallback xmlns="">
          <p:pic>
            <p:nvPicPr>
              <p:cNvPr id="52" name="Ink 51">
                <a:extLst>
                  <a:ext uri="{FF2B5EF4-FFF2-40B4-BE49-F238E27FC236}">
                    <a16:creationId xmlns:a16="http://schemas.microsoft.com/office/drawing/2014/main" id="{0BC972E6-13AB-A4C0-B2D9-CE5CA614B79E}"/>
                  </a:ext>
                </a:extLst>
              </p:cNvPr>
              <p:cNvPicPr/>
              <p:nvPr/>
            </p:nvPicPr>
            <p:blipFill>
              <a:blip r:embed="rId81"/>
              <a:stretch>
                <a:fillRect/>
              </a:stretch>
            </p:blipFill>
            <p:spPr>
              <a:xfrm>
                <a:off x="4686631" y="5318981"/>
                <a:ext cx="2793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1AB28EDC-AB10-4D08-C460-289865D25C37}"/>
                  </a:ext>
                </a:extLst>
              </p14:cNvPr>
              <p14:cNvContentPartPr/>
              <p14:nvPr/>
            </p14:nvContentPartPr>
            <p14:xfrm>
              <a:off x="5500591" y="5151941"/>
              <a:ext cx="15480" cy="267480"/>
            </p14:xfrm>
          </p:contentPart>
        </mc:Choice>
        <mc:Fallback xmlns="">
          <p:pic>
            <p:nvPicPr>
              <p:cNvPr id="53" name="Ink 52">
                <a:extLst>
                  <a:ext uri="{FF2B5EF4-FFF2-40B4-BE49-F238E27FC236}">
                    <a16:creationId xmlns:a16="http://schemas.microsoft.com/office/drawing/2014/main" id="{1AB28EDC-AB10-4D08-C460-289865D25C37}"/>
                  </a:ext>
                </a:extLst>
              </p:cNvPr>
              <p:cNvPicPr/>
              <p:nvPr/>
            </p:nvPicPr>
            <p:blipFill>
              <a:blip r:embed="rId83"/>
              <a:stretch>
                <a:fillRect/>
              </a:stretch>
            </p:blipFill>
            <p:spPr>
              <a:xfrm>
                <a:off x="5491951" y="5142941"/>
                <a:ext cx="33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F2FF1366-8583-D997-A4CC-4D72ECA0B48C}"/>
                  </a:ext>
                </a:extLst>
              </p14:cNvPr>
              <p14:cNvContentPartPr/>
              <p14:nvPr/>
            </p14:nvContentPartPr>
            <p14:xfrm>
              <a:off x="5673031" y="5073101"/>
              <a:ext cx="20520" cy="286560"/>
            </p14:xfrm>
          </p:contentPart>
        </mc:Choice>
        <mc:Fallback xmlns="">
          <p:pic>
            <p:nvPicPr>
              <p:cNvPr id="54" name="Ink 53">
                <a:extLst>
                  <a:ext uri="{FF2B5EF4-FFF2-40B4-BE49-F238E27FC236}">
                    <a16:creationId xmlns:a16="http://schemas.microsoft.com/office/drawing/2014/main" id="{F2FF1366-8583-D997-A4CC-4D72ECA0B48C}"/>
                  </a:ext>
                </a:extLst>
              </p:cNvPr>
              <p:cNvPicPr/>
              <p:nvPr/>
            </p:nvPicPr>
            <p:blipFill>
              <a:blip r:embed="rId85"/>
              <a:stretch>
                <a:fillRect/>
              </a:stretch>
            </p:blipFill>
            <p:spPr>
              <a:xfrm>
                <a:off x="5664391" y="5064461"/>
                <a:ext cx="381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67B19EC4-7695-2A23-BA96-E0DDBF7C0E0D}"/>
                  </a:ext>
                </a:extLst>
              </p14:cNvPr>
              <p14:cNvContentPartPr/>
              <p14:nvPr/>
            </p14:nvContentPartPr>
            <p14:xfrm>
              <a:off x="5636671" y="5162021"/>
              <a:ext cx="310680" cy="147600"/>
            </p14:xfrm>
          </p:contentPart>
        </mc:Choice>
        <mc:Fallback xmlns="">
          <p:pic>
            <p:nvPicPr>
              <p:cNvPr id="55" name="Ink 54">
                <a:extLst>
                  <a:ext uri="{FF2B5EF4-FFF2-40B4-BE49-F238E27FC236}">
                    <a16:creationId xmlns:a16="http://schemas.microsoft.com/office/drawing/2014/main" id="{67B19EC4-7695-2A23-BA96-E0DDBF7C0E0D}"/>
                  </a:ext>
                </a:extLst>
              </p:cNvPr>
              <p:cNvPicPr/>
              <p:nvPr/>
            </p:nvPicPr>
            <p:blipFill>
              <a:blip r:embed="rId87"/>
              <a:stretch>
                <a:fillRect/>
              </a:stretch>
            </p:blipFill>
            <p:spPr>
              <a:xfrm>
                <a:off x="5628031" y="5153381"/>
                <a:ext cx="328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50E61E31-167F-50C4-DBC6-AD5B589325F8}"/>
                  </a:ext>
                </a:extLst>
              </p14:cNvPr>
              <p14:cNvContentPartPr/>
              <p14:nvPr/>
            </p14:nvContentPartPr>
            <p14:xfrm>
              <a:off x="5918911" y="5025581"/>
              <a:ext cx="6480" cy="9360"/>
            </p14:xfrm>
          </p:contentPart>
        </mc:Choice>
        <mc:Fallback xmlns="">
          <p:pic>
            <p:nvPicPr>
              <p:cNvPr id="56" name="Ink 55">
                <a:extLst>
                  <a:ext uri="{FF2B5EF4-FFF2-40B4-BE49-F238E27FC236}">
                    <a16:creationId xmlns:a16="http://schemas.microsoft.com/office/drawing/2014/main" id="{50E61E31-167F-50C4-DBC6-AD5B589325F8}"/>
                  </a:ext>
                </a:extLst>
              </p:cNvPr>
              <p:cNvPicPr/>
              <p:nvPr/>
            </p:nvPicPr>
            <p:blipFill>
              <a:blip r:embed="rId89"/>
              <a:stretch>
                <a:fillRect/>
              </a:stretch>
            </p:blipFill>
            <p:spPr>
              <a:xfrm>
                <a:off x="5909911" y="5016941"/>
                <a:ext cx="241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CCB7C507-790B-634B-33BF-B94C9C77690C}"/>
                  </a:ext>
                </a:extLst>
              </p14:cNvPr>
              <p14:cNvContentPartPr/>
              <p14:nvPr/>
            </p14:nvContentPartPr>
            <p14:xfrm>
              <a:off x="5997751" y="5043941"/>
              <a:ext cx="146160" cy="246240"/>
            </p14:xfrm>
          </p:contentPart>
        </mc:Choice>
        <mc:Fallback xmlns="">
          <p:pic>
            <p:nvPicPr>
              <p:cNvPr id="57" name="Ink 56">
                <a:extLst>
                  <a:ext uri="{FF2B5EF4-FFF2-40B4-BE49-F238E27FC236}">
                    <a16:creationId xmlns:a16="http://schemas.microsoft.com/office/drawing/2014/main" id="{CCB7C507-790B-634B-33BF-B94C9C77690C}"/>
                  </a:ext>
                </a:extLst>
              </p:cNvPr>
              <p:cNvPicPr/>
              <p:nvPr/>
            </p:nvPicPr>
            <p:blipFill>
              <a:blip r:embed="rId91"/>
              <a:stretch>
                <a:fillRect/>
              </a:stretch>
            </p:blipFill>
            <p:spPr>
              <a:xfrm>
                <a:off x="5988751" y="5035301"/>
                <a:ext cx="163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7CA628BE-07DD-121B-0C3C-F43531CB3CC6}"/>
                  </a:ext>
                </a:extLst>
              </p14:cNvPr>
              <p14:cNvContentPartPr/>
              <p14:nvPr/>
            </p14:nvContentPartPr>
            <p14:xfrm>
              <a:off x="6213751" y="5154461"/>
              <a:ext cx="360" cy="115200"/>
            </p14:xfrm>
          </p:contentPart>
        </mc:Choice>
        <mc:Fallback xmlns="">
          <p:pic>
            <p:nvPicPr>
              <p:cNvPr id="58" name="Ink 57">
                <a:extLst>
                  <a:ext uri="{FF2B5EF4-FFF2-40B4-BE49-F238E27FC236}">
                    <a16:creationId xmlns:a16="http://schemas.microsoft.com/office/drawing/2014/main" id="{7CA628BE-07DD-121B-0C3C-F43531CB3CC6}"/>
                  </a:ext>
                </a:extLst>
              </p:cNvPr>
              <p:cNvPicPr/>
              <p:nvPr/>
            </p:nvPicPr>
            <p:blipFill>
              <a:blip r:embed="rId93"/>
              <a:stretch>
                <a:fillRect/>
              </a:stretch>
            </p:blipFill>
            <p:spPr>
              <a:xfrm>
                <a:off x="6204751" y="5145821"/>
                <a:ext cx="18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E67B0CDB-3BAC-0E67-8230-A847640961D0}"/>
                  </a:ext>
                </a:extLst>
              </p14:cNvPr>
              <p14:cNvContentPartPr/>
              <p14:nvPr/>
            </p14:nvContentPartPr>
            <p14:xfrm>
              <a:off x="6223471" y="5015861"/>
              <a:ext cx="360" cy="8640"/>
            </p14:xfrm>
          </p:contentPart>
        </mc:Choice>
        <mc:Fallback xmlns="">
          <p:pic>
            <p:nvPicPr>
              <p:cNvPr id="59" name="Ink 58">
                <a:extLst>
                  <a:ext uri="{FF2B5EF4-FFF2-40B4-BE49-F238E27FC236}">
                    <a16:creationId xmlns:a16="http://schemas.microsoft.com/office/drawing/2014/main" id="{E67B0CDB-3BAC-0E67-8230-A847640961D0}"/>
                  </a:ext>
                </a:extLst>
              </p:cNvPr>
              <p:cNvPicPr/>
              <p:nvPr/>
            </p:nvPicPr>
            <p:blipFill>
              <a:blip r:embed="rId95"/>
              <a:stretch>
                <a:fillRect/>
              </a:stretch>
            </p:blipFill>
            <p:spPr>
              <a:xfrm>
                <a:off x="6214831" y="5006861"/>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871221C-5E0D-5E03-D838-03A01DD52F2B}"/>
                  </a:ext>
                </a:extLst>
              </p14:cNvPr>
              <p14:cNvContentPartPr/>
              <p14:nvPr/>
            </p14:nvContentPartPr>
            <p14:xfrm>
              <a:off x="6331831" y="5060501"/>
              <a:ext cx="460080" cy="211680"/>
            </p14:xfrm>
          </p:contentPart>
        </mc:Choice>
        <mc:Fallback xmlns="">
          <p:pic>
            <p:nvPicPr>
              <p:cNvPr id="60" name="Ink 59">
                <a:extLst>
                  <a:ext uri="{FF2B5EF4-FFF2-40B4-BE49-F238E27FC236}">
                    <a16:creationId xmlns:a16="http://schemas.microsoft.com/office/drawing/2014/main" id="{6871221C-5E0D-5E03-D838-03A01DD52F2B}"/>
                  </a:ext>
                </a:extLst>
              </p:cNvPr>
              <p:cNvPicPr/>
              <p:nvPr/>
            </p:nvPicPr>
            <p:blipFill>
              <a:blip r:embed="rId97"/>
              <a:stretch>
                <a:fillRect/>
              </a:stretch>
            </p:blipFill>
            <p:spPr>
              <a:xfrm>
                <a:off x="6322831" y="5051501"/>
                <a:ext cx="4777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7" name="Ink 76">
                <a:extLst>
                  <a:ext uri="{FF2B5EF4-FFF2-40B4-BE49-F238E27FC236}">
                    <a16:creationId xmlns:a16="http://schemas.microsoft.com/office/drawing/2014/main" id="{705996FF-1DDC-28CB-9A1A-A762D33944BC}"/>
                  </a:ext>
                </a:extLst>
              </p14:cNvPr>
              <p14:cNvContentPartPr/>
              <p14:nvPr/>
            </p14:nvContentPartPr>
            <p14:xfrm>
              <a:off x="8563831" y="3188141"/>
              <a:ext cx="47880" cy="414720"/>
            </p14:xfrm>
          </p:contentPart>
        </mc:Choice>
        <mc:Fallback xmlns="">
          <p:pic>
            <p:nvPicPr>
              <p:cNvPr id="77" name="Ink 76">
                <a:extLst>
                  <a:ext uri="{FF2B5EF4-FFF2-40B4-BE49-F238E27FC236}">
                    <a16:creationId xmlns:a16="http://schemas.microsoft.com/office/drawing/2014/main" id="{705996FF-1DDC-28CB-9A1A-A762D33944BC}"/>
                  </a:ext>
                </a:extLst>
              </p:cNvPr>
              <p:cNvPicPr/>
              <p:nvPr/>
            </p:nvPicPr>
            <p:blipFill>
              <a:blip r:embed="rId99"/>
              <a:stretch>
                <a:fillRect/>
              </a:stretch>
            </p:blipFill>
            <p:spPr>
              <a:xfrm>
                <a:off x="8554831" y="3179501"/>
                <a:ext cx="6552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Ink 77">
                <a:extLst>
                  <a:ext uri="{FF2B5EF4-FFF2-40B4-BE49-F238E27FC236}">
                    <a16:creationId xmlns:a16="http://schemas.microsoft.com/office/drawing/2014/main" id="{36B5EFFC-FBEC-A0D5-EF96-4C5C401E0F6B}"/>
                  </a:ext>
                </a:extLst>
              </p14:cNvPr>
              <p14:cNvContentPartPr/>
              <p14:nvPr/>
            </p14:nvContentPartPr>
            <p14:xfrm>
              <a:off x="8554111" y="3150341"/>
              <a:ext cx="433080" cy="376200"/>
            </p14:xfrm>
          </p:contentPart>
        </mc:Choice>
        <mc:Fallback xmlns="">
          <p:pic>
            <p:nvPicPr>
              <p:cNvPr id="78" name="Ink 77">
                <a:extLst>
                  <a:ext uri="{FF2B5EF4-FFF2-40B4-BE49-F238E27FC236}">
                    <a16:creationId xmlns:a16="http://schemas.microsoft.com/office/drawing/2014/main" id="{36B5EFFC-FBEC-A0D5-EF96-4C5C401E0F6B}"/>
                  </a:ext>
                </a:extLst>
              </p:cNvPr>
              <p:cNvPicPr/>
              <p:nvPr/>
            </p:nvPicPr>
            <p:blipFill>
              <a:blip r:embed="rId101"/>
              <a:stretch>
                <a:fillRect/>
              </a:stretch>
            </p:blipFill>
            <p:spPr>
              <a:xfrm>
                <a:off x="8545471" y="3141341"/>
                <a:ext cx="45072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Ink 78">
                <a:extLst>
                  <a:ext uri="{FF2B5EF4-FFF2-40B4-BE49-F238E27FC236}">
                    <a16:creationId xmlns:a16="http://schemas.microsoft.com/office/drawing/2014/main" id="{7EAAAEE2-A93F-CA9B-F0C8-F9692568C552}"/>
                  </a:ext>
                </a:extLst>
              </p14:cNvPr>
              <p14:cNvContentPartPr/>
              <p14:nvPr/>
            </p14:nvContentPartPr>
            <p14:xfrm>
              <a:off x="8157031" y="2874221"/>
              <a:ext cx="1341000" cy="961560"/>
            </p14:xfrm>
          </p:contentPart>
        </mc:Choice>
        <mc:Fallback xmlns="">
          <p:pic>
            <p:nvPicPr>
              <p:cNvPr id="79" name="Ink 78">
                <a:extLst>
                  <a:ext uri="{FF2B5EF4-FFF2-40B4-BE49-F238E27FC236}">
                    <a16:creationId xmlns:a16="http://schemas.microsoft.com/office/drawing/2014/main" id="{7EAAAEE2-A93F-CA9B-F0C8-F9692568C552}"/>
                  </a:ext>
                </a:extLst>
              </p:cNvPr>
              <p:cNvPicPr/>
              <p:nvPr/>
            </p:nvPicPr>
            <p:blipFill>
              <a:blip r:embed="rId103"/>
              <a:stretch>
                <a:fillRect/>
              </a:stretch>
            </p:blipFill>
            <p:spPr>
              <a:xfrm>
                <a:off x="8148391" y="2865581"/>
                <a:ext cx="1358640" cy="979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76C29A52-E5EE-1D8E-3F6F-976B63942BDF}"/>
                  </a:ext>
                </a:extLst>
              </p14:cNvPr>
              <p14:cNvContentPartPr/>
              <p14:nvPr/>
            </p14:nvContentPartPr>
            <p14:xfrm>
              <a:off x="8319031" y="3977621"/>
              <a:ext cx="450360" cy="644760"/>
            </p14:xfrm>
          </p:contentPart>
        </mc:Choice>
        <mc:Fallback xmlns="">
          <p:pic>
            <p:nvPicPr>
              <p:cNvPr id="80" name="Ink 79">
                <a:extLst>
                  <a:ext uri="{FF2B5EF4-FFF2-40B4-BE49-F238E27FC236}">
                    <a16:creationId xmlns:a16="http://schemas.microsoft.com/office/drawing/2014/main" id="{76C29A52-E5EE-1D8E-3F6F-976B63942BDF}"/>
                  </a:ext>
                </a:extLst>
              </p:cNvPr>
              <p:cNvPicPr/>
              <p:nvPr/>
            </p:nvPicPr>
            <p:blipFill>
              <a:blip r:embed="rId105"/>
              <a:stretch>
                <a:fillRect/>
              </a:stretch>
            </p:blipFill>
            <p:spPr>
              <a:xfrm>
                <a:off x="8310391" y="3968621"/>
                <a:ext cx="46800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Ink 80">
                <a:extLst>
                  <a:ext uri="{FF2B5EF4-FFF2-40B4-BE49-F238E27FC236}">
                    <a16:creationId xmlns:a16="http://schemas.microsoft.com/office/drawing/2014/main" id="{B2C59FEE-C290-54C2-48FC-866B2FAAC61F}"/>
                  </a:ext>
                </a:extLst>
              </p14:cNvPr>
              <p14:cNvContentPartPr/>
              <p14:nvPr/>
            </p14:nvContentPartPr>
            <p14:xfrm>
              <a:off x="8848591" y="4147181"/>
              <a:ext cx="165240" cy="170640"/>
            </p14:xfrm>
          </p:contentPart>
        </mc:Choice>
        <mc:Fallback xmlns="">
          <p:pic>
            <p:nvPicPr>
              <p:cNvPr id="81" name="Ink 80">
                <a:extLst>
                  <a:ext uri="{FF2B5EF4-FFF2-40B4-BE49-F238E27FC236}">
                    <a16:creationId xmlns:a16="http://schemas.microsoft.com/office/drawing/2014/main" id="{B2C59FEE-C290-54C2-48FC-866B2FAAC61F}"/>
                  </a:ext>
                </a:extLst>
              </p:cNvPr>
              <p:cNvPicPr/>
              <p:nvPr/>
            </p:nvPicPr>
            <p:blipFill>
              <a:blip r:embed="rId107"/>
              <a:stretch>
                <a:fillRect/>
              </a:stretch>
            </p:blipFill>
            <p:spPr>
              <a:xfrm>
                <a:off x="8839951" y="4138541"/>
                <a:ext cx="1828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FCDFA88B-A20B-F7B0-86E6-6D40579F2BF6}"/>
                  </a:ext>
                </a:extLst>
              </p14:cNvPr>
              <p14:cNvContentPartPr/>
              <p14:nvPr/>
            </p14:nvContentPartPr>
            <p14:xfrm>
              <a:off x="9078631" y="4078061"/>
              <a:ext cx="174240" cy="171000"/>
            </p14:xfrm>
          </p:contentPart>
        </mc:Choice>
        <mc:Fallback xmlns="">
          <p:pic>
            <p:nvPicPr>
              <p:cNvPr id="82" name="Ink 81">
                <a:extLst>
                  <a:ext uri="{FF2B5EF4-FFF2-40B4-BE49-F238E27FC236}">
                    <a16:creationId xmlns:a16="http://schemas.microsoft.com/office/drawing/2014/main" id="{FCDFA88B-A20B-F7B0-86E6-6D40579F2BF6}"/>
                  </a:ext>
                </a:extLst>
              </p:cNvPr>
              <p:cNvPicPr/>
              <p:nvPr/>
            </p:nvPicPr>
            <p:blipFill>
              <a:blip r:embed="rId109"/>
              <a:stretch>
                <a:fillRect/>
              </a:stretch>
            </p:blipFill>
            <p:spPr>
              <a:xfrm>
                <a:off x="9069991" y="4069421"/>
                <a:ext cx="1918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223628E6-DB1D-2906-6D1F-AC3274748DA2}"/>
                  </a:ext>
                </a:extLst>
              </p14:cNvPr>
              <p14:cNvContentPartPr/>
              <p14:nvPr/>
            </p14:nvContentPartPr>
            <p14:xfrm>
              <a:off x="9301471" y="3975461"/>
              <a:ext cx="79200" cy="273600"/>
            </p14:xfrm>
          </p:contentPart>
        </mc:Choice>
        <mc:Fallback xmlns="">
          <p:pic>
            <p:nvPicPr>
              <p:cNvPr id="83" name="Ink 82">
                <a:extLst>
                  <a:ext uri="{FF2B5EF4-FFF2-40B4-BE49-F238E27FC236}">
                    <a16:creationId xmlns:a16="http://schemas.microsoft.com/office/drawing/2014/main" id="{223628E6-DB1D-2906-6D1F-AC3274748DA2}"/>
                  </a:ext>
                </a:extLst>
              </p:cNvPr>
              <p:cNvPicPr/>
              <p:nvPr/>
            </p:nvPicPr>
            <p:blipFill>
              <a:blip r:embed="rId111"/>
              <a:stretch>
                <a:fillRect/>
              </a:stretch>
            </p:blipFill>
            <p:spPr>
              <a:xfrm>
                <a:off x="9292471" y="3966821"/>
                <a:ext cx="968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A9DB9198-43F0-57DB-3C12-BDAE3F11557B}"/>
                  </a:ext>
                </a:extLst>
              </p14:cNvPr>
              <p14:cNvContentPartPr/>
              <p14:nvPr/>
            </p14:nvContentPartPr>
            <p14:xfrm>
              <a:off x="9315511" y="4040981"/>
              <a:ext cx="351720" cy="178560"/>
            </p14:xfrm>
          </p:contentPart>
        </mc:Choice>
        <mc:Fallback xmlns="">
          <p:pic>
            <p:nvPicPr>
              <p:cNvPr id="84" name="Ink 83">
                <a:extLst>
                  <a:ext uri="{FF2B5EF4-FFF2-40B4-BE49-F238E27FC236}">
                    <a16:creationId xmlns:a16="http://schemas.microsoft.com/office/drawing/2014/main" id="{A9DB9198-43F0-57DB-3C12-BDAE3F11557B}"/>
                  </a:ext>
                </a:extLst>
              </p:cNvPr>
              <p:cNvPicPr/>
              <p:nvPr/>
            </p:nvPicPr>
            <p:blipFill>
              <a:blip r:embed="rId113"/>
              <a:stretch>
                <a:fillRect/>
              </a:stretch>
            </p:blipFill>
            <p:spPr>
              <a:xfrm>
                <a:off x="9306511" y="4032341"/>
                <a:ext cx="369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CF56D43A-EC27-38CD-A243-648CAF592989}"/>
                  </a:ext>
                </a:extLst>
              </p14:cNvPr>
              <p14:cNvContentPartPr/>
              <p14:nvPr/>
            </p14:nvContentPartPr>
            <p14:xfrm>
              <a:off x="9707551" y="3906701"/>
              <a:ext cx="243000" cy="290160"/>
            </p14:xfrm>
          </p:contentPart>
        </mc:Choice>
        <mc:Fallback xmlns="">
          <p:pic>
            <p:nvPicPr>
              <p:cNvPr id="85" name="Ink 84">
                <a:extLst>
                  <a:ext uri="{FF2B5EF4-FFF2-40B4-BE49-F238E27FC236}">
                    <a16:creationId xmlns:a16="http://schemas.microsoft.com/office/drawing/2014/main" id="{CF56D43A-EC27-38CD-A243-648CAF592989}"/>
                  </a:ext>
                </a:extLst>
              </p:cNvPr>
              <p:cNvPicPr/>
              <p:nvPr/>
            </p:nvPicPr>
            <p:blipFill>
              <a:blip r:embed="rId115"/>
              <a:stretch>
                <a:fillRect/>
              </a:stretch>
            </p:blipFill>
            <p:spPr>
              <a:xfrm>
                <a:off x="9698551" y="3897701"/>
                <a:ext cx="2606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Ink 85">
                <a:extLst>
                  <a:ext uri="{FF2B5EF4-FFF2-40B4-BE49-F238E27FC236}">
                    <a16:creationId xmlns:a16="http://schemas.microsoft.com/office/drawing/2014/main" id="{893FA908-C32A-2C61-0FD1-1EF58BF2645F}"/>
                  </a:ext>
                </a:extLst>
              </p14:cNvPr>
              <p14:cNvContentPartPr/>
              <p14:nvPr/>
            </p14:nvContentPartPr>
            <p14:xfrm>
              <a:off x="10010311" y="3934061"/>
              <a:ext cx="185040" cy="188280"/>
            </p14:xfrm>
          </p:contentPart>
        </mc:Choice>
        <mc:Fallback xmlns="">
          <p:pic>
            <p:nvPicPr>
              <p:cNvPr id="86" name="Ink 85">
                <a:extLst>
                  <a:ext uri="{FF2B5EF4-FFF2-40B4-BE49-F238E27FC236}">
                    <a16:creationId xmlns:a16="http://schemas.microsoft.com/office/drawing/2014/main" id="{893FA908-C32A-2C61-0FD1-1EF58BF2645F}"/>
                  </a:ext>
                </a:extLst>
              </p:cNvPr>
              <p:cNvPicPr/>
              <p:nvPr/>
            </p:nvPicPr>
            <p:blipFill>
              <a:blip r:embed="rId117"/>
              <a:stretch>
                <a:fillRect/>
              </a:stretch>
            </p:blipFill>
            <p:spPr>
              <a:xfrm>
                <a:off x="10001671" y="3925061"/>
                <a:ext cx="202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8" name="Ink 87">
                <a:extLst>
                  <a:ext uri="{FF2B5EF4-FFF2-40B4-BE49-F238E27FC236}">
                    <a16:creationId xmlns:a16="http://schemas.microsoft.com/office/drawing/2014/main" id="{B2A05B73-D121-82F9-FF92-ED62D7BE9B26}"/>
                  </a:ext>
                </a:extLst>
              </p14:cNvPr>
              <p14:cNvContentPartPr/>
              <p14:nvPr/>
            </p14:nvContentPartPr>
            <p14:xfrm>
              <a:off x="8956231" y="4541741"/>
              <a:ext cx="369720" cy="411480"/>
            </p14:xfrm>
          </p:contentPart>
        </mc:Choice>
        <mc:Fallback xmlns="">
          <p:pic>
            <p:nvPicPr>
              <p:cNvPr id="88" name="Ink 87">
                <a:extLst>
                  <a:ext uri="{FF2B5EF4-FFF2-40B4-BE49-F238E27FC236}">
                    <a16:creationId xmlns:a16="http://schemas.microsoft.com/office/drawing/2014/main" id="{B2A05B73-D121-82F9-FF92-ED62D7BE9B26}"/>
                  </a:ext>
                </a:extLst>
              </p:cNvPr>
              <p:cNvPicPr/>
              <p:nvPr/>
            </p:nvPicPr>
            <p:blipFill>
              <a:blip r:embed="rId119"/>
              <a:stretch>
                <a:fillRect/>
              </a:stretch>
            </p:blipFill>
            <p:spPr>
              <a:xfrm>
                <a:off x="8947231" y="4533101"/>
                <a:ext cx="38736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9" name="Ink 88">
                <a:extLst>
                  <a:ext uri="{FF2B5EF4-FFF2-40B4-BE49-F238E27FC236}">
                    <a16:creationId xmlns:a16="http://schemas.microsoft.com/office/drawing/2014/main" id="{3E4887CF-B5B1-832F-F4B9-A08758DEDCEC}"/>
                  </a:ext>
                </a:extLst>
              </p14:cNvPr>
              <p14:cNvContentPartPr/>
              <p14:nvPr/>
            </p14:nvContentPartPr>
            <p14:xfrm>
              <a:off x="9342511" y="4566941"/>
              <a:ext cx="37440" cy="49320"/>
            </p14:xfrm>
          </p:contentPart>
        </mc:Choice>
        <mc:Fallback xmlns="">
          <p:pic>
            <p:nvPicPr>
              <p:cNvPr id="89" name="Ink 88">
                <a:extLst>
                  <a:ext uri="{FF2B5EF4-FFF2-40B4-BE49-F238E27FC236}">
                    <a16:creationId xmlns:a16="http://schemas.microsoft.com/office/drawing/2014/main" id="{3E4887CF-B5B1-832F-F4B9-A08758DEDCEC}"/>
                  </a:ext>
                </a:extLst>
              </p:cNvPr>
              <p:cNvPicPr/>
              <p:nvPr/>
            </p:nvPicPr>
            <p:blipFill>
              <a:blip r:embed="rId121"/>
              <a:stretch>
                <a:fillRect/>
              </a:stretch>
            </p:blipFill>
            <p:spPr>
              <a:xfrm>
                <a:off x="9333871" y="4557941"/>
                <a:ext cx="550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0" name="Ink 89">
                <a:extLst>
                  <a:ext uri="{FF2B5EF4-FFF2-40B4-BE49-F238E27FC236}">
                    <a16:creationId xmlns:a16="http://schemas.microsoft.com/office/drawing/2014/main" id="{C594EE0C-8A74-54E2-453F-FA702E8CF0B9}"/>
                  </a:ext>
                </a:extLst>
              </p14:cNvPr>
              <p14:cNvContentPartPr/>
              <p14:nvPr/>
            </p14:nvContentPartPr>
            <p14:xfrm>
              <a:off x="9369511" y="4731461"/>
              <a:ext cx="56520" cy="77040"/>
            </p14:xfrm>
          </p:contentPart>
        </mc:Choice>
        <mc:Fallback xmlns="">
          <p:pic>
            <p:nvPicPr>
              <p:cNvPr id="90" name="Ink 89">
                <a:extLst>
                  <a:ext uri="{FF2B5EF4-FFF2-40B4-BE49-F238E27FC236}">
                    <a16:creationId xmlns:a16="http://schemas.microsoft.com/office/drawing/2014/main" id="{C594EE0C-8A74-54E2-453F-FA702E8CF0B9}"/>
                  </a:ext>
                </a:extLst>
              </p:cNvPr>
              <p:cNvPicPr/>
              <p:nvPr/>
            </p:nvPicPr>
            <p:blipFill>
              <a:blip r:embed="rId123"/>
              <a:stretch>
                <a:fillRect/>
              </a:stretch>
            </p:blipFill>
            <p:spPr>
              <a:xfrm>
                <a:off x="9360511" y="4722461"/>
                <a:ext cx="741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1" name="Ink 90">
                <a:extLst>
                  <a:ext uri="{FF2B5EF4-FFF2-40B4-BE49-F238E27FC236}">
                    <a16:creationId xmlns:a16="http://schemas.microsoft.com/office/drawing/2014/main" id="{EE31C6E3-B373-E674-04C9-ED025184B3C3}"/>
                  </a:ext>
                </a:extLst>
              </p14:cNvPr>
              <p14:cNvContentPartPr/>
              <p14:nvPr/>
            </p14:nvContentPartPr>
            <p14:xfrm>
              <a:off x="9578311" y="4588901"/>
              <a:ext cx="135000" cy="180360"/>
            </p14:xfrm>
          </p:contentPart>
        </mc:Choice>
        <mc:Fallback xmlns="">
          <p:pic>
            <p:nvPicPr>
              <p:cNvPr id="91" name="Ink 90">
                <a:extLst>
                  <a:ext uri="{FF2B5EF4-FFF2-40B4-BE49-F238E27FC236}">
                    <a16:creationId xmlns:a16="http://schemas.microsoft.com/office/drawing/2014/main" id="{EE31C6E3-B373-E674-04C9-ED025184B3C3}"/>
                  </a:ext>
                </a:extLst>
              </p:cNvPr>
              <p:cNvPicPr/>
              <p:nvPr/>
            </p:nvPicPr>
            <p:blipFill>
              <a:blip r:embed="rId125"/>
              <a:stretch>
                <a:fillRect/>
              </a:stretch>
            </p:blipFill>
            <p:spPr>
              <a:xfrm>
                <a:off x="9569671" y="4580261"/>
                <a:ext cx="1526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 name="Ink 91">
                <a:extLst>
                  <a:ext uri="{FF2B5EF4-FFF2-40B4-BE49-F238E27FC236}">
                    <a16:creationId xmlns:a16="http://schemas.microsoft.com/office/drawing/2014/main" id="{59DCCF79-F06C-E0DB-9AEF-0AD923420146}"/>
                  </a:ext>
                </a:extLst>
              </p14:cNvPr>
              <p14:cNvContentPartPr/>
              <p14:nvPr/>
            </p14:nvContentPartPr>
            <p14:xfrm>
              <a:off x="9821671" y="4521941"/>
              <a:ext cx="155160" cy="170640"/>
            </p14:xfrm>
          </p:contentPart>
        </mc:Choice>
        <mc:Fallback xmlns="">
          <p:pic>
            <p:nvPicPr>
              <p:cNvPr id="92" name="Ink 91">
                <a:extLst>
                  <a:ext uri="{FF2B5EF4-FFF2-40B4-BE49-F238E27FC236}">
                    <a16:creationId xmlns:a16="http://schemas.microsoft.com/office/drawing/2014/main" id="{59DCCF79-F06C-E0DB-9AEF-0AD923420146}"/>
                  </a:ext>
                </a:extLst>
              </p:cNvPr>
              <p:cNvPicPr/>
              <p:nvPr/>
            </p:nvPicPr>
            <p:blipFill>
              <a:blip r:embed="rId127"/>
              <a:stretch>
                <a:fillRect/>
              </a:stretch>
            </p:blipFill>
            <p:spPr>
              <a:xfrm>
                <a:off x="9813031" y="4512941"/>
                <a:ext cx="172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3" name="Ink 92">
                <a:extLst>
                  <a:ext uri="{FF2B5EF4-FFF2-40B4-BE49-F238E27FC236}">
                    <a16:creationId xmlns:a16="http://schemas.microsoft.com/office/drawing/2014/main" id="{9FC0B622-A14D-AE15-2648-AD29897333B4}"/>
                  </a:ext>
                </a:extLst>
              </p14:cNvPr>
              <p14:cNvContentPartPr/>
              <p14:nvPr/>
            </p14:nvContentPartPr>
            <p14:xfrm>
              <a:off x="10009951" y="4404941"/>
              <a:ext cx="36720" cy="47880"/>
            </p14:xfrm>
          </p:contentPart>
        </mc:Choice>
        <mc:Fallback xmlns="">
          <p:pic>
            <p:nvPicPr>
              <p:cNvPr id="93" name="Ink 92">
                <a:extLst>
                  <a:ext uri="{FF2B5EF4-FFF2-40B4-BE49-F238E27FC236}">
                    <a16:creationId xmlns:a16="http://schemas.microsoft.com/office/drawing/2014/main" id="{9FC0B622-A14D-AE15-2648-AD29897333B4}"/>
                  </a:ext>
                </a:extLst>
              </p:cNvPr>
              <p:cNvPicPr/>
              <p:nvPr/>
            </p:nvPicPr>
            <p:blipFill>
              <a:blip r:embed="rId129"/>
              <a:stretch>
                <a:fillRect/>
              </a:stretch>
            </p:blipFill>
            <p:spPr>
              <a:xfrm>
                <a:off x="10000951" y="4395941"/>
                <a:ext cx="543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4" name="Ink 93">
                <a:extLst>
                  <a:ext uri="{FF2B5EF4-FFF2-40B4-BE49-F238E27FC236}">
                    <a16:creationId xmlns:a16="http://schemas.microsoft.com/office/drawing/2014/main" id="{9F280B02-0AA3-4EDF-EFCF-7B2069868E17}"/>
                  </a:ext>
                </a:extLst>
              </p14:cNvPr>
              <p14:cNvContentPartPr/>
              <p14:nvPr/>
            </p14:nvContentPartPr>
            <p14:xfrm>
              <a:off x="10083031" y="4561541"/>
              <a:ext cx="51840" cy="57600"/>
            </p14:xfrm>
          </p:contentPart>
        </mc:Choice>
        <mc:Fallback xmlns="">
          <p:pic>
            <p:nvPicPr>
              <p:cNvPr id="94" name="Ink 93">
                <a:extLst>
                  <a:ext uri="{FF2B5EF4-FFF2-40B4-BE49-F238E27FC236}">
                    <a16:creationId xmlns:a16="http://schemas.microsoft.com/office/drawing/2014/main" id="{9F280B02-0AA3-4EDF-EFCF-7B2069868E17}"/>
                  </a:ext>
                </a:extLst>
              </p:cNvPr>
              <p:cNvPicPr/>
              <p:nvPr/>
            </p:nvPicPr>
            <p:blipFill>
              <a:blip r:embed="rId131"/>
              <a:stretch>
                <a:fillRect/>
              </a:stretch>
            </p:blipFill>
            <p:spPr>
              <a:xfrm>
                <a:off x="10074391" y="4552541"/>
                <a:ext cx="694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5" name="Ink 94">
                <a:extLst>
                  <a:ext uri="{FF2B5EF4-FFF2-40B4-BE49-F238E27FC236}">
                    <a16:creationId xmlns:a16="http://schemas.microsoft.com/office/drawing/2014/main" id="{B928BE85-47B1-9262-32BA-AA6509ECD2E5}"/>
                  </a:ext>
                </a:extLst>
              </p14:cNvPr>
              <p14:cNvContentPartPr/>
              <p14:nvPr/>
            </p14:nvContentPartPr>
            <p14:xfrm>
              <a:off x="10207591" y="4333301"/>
              <a:ext cx="136080" cy="235440"/>
            </p14:xfrm>
          </p:contentPart>
        </mc:Choice>
        <mc:Fallback xmlns="">
          <p:pic>
            <p:nvPicPr>
              <p:cNvPr id="95" name="Ink 94">
                <a:extLst>
                  <a:ext uri="{FF2B5EF4-FFF2-40B4-BE49-F238E27FC236}">
                    <a16:creationId xmlns:a16="http://schemas.microsoft.com/office/drawing/2014/main" id="{B928BE85-47B1-9262-32BA-AA6509ECD2E5}"/>
                  </a:ext>
                </a:extLst>
              </p:cNvPr>
              <p:cNvPicPr/>
              <p:nvPr/>
            </p:nvPicPr>
            <p:blipFill>
              <a:blip r:embed="rId133"/>
              <a:stretch>
                <a:fillRect/>
              </a:stretch>
            </p:blipFill>
            <p:spPr>
              <a:xfrm>
                <a:off x="10198591" y="4324661"/>
                <a:ext cx="1537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51A29E44-327B-0151-410E-1FB9C9E805CC}"/>
                  </a:ext>
                </a:extLst>
              </p14:cNvPr>
              <p14:cNvContentPartPr/>
              <p14:nvPr/>
            </p14:nvContentPartPr>
            <p14:xfrm>
              <a:off x="10462471" y="4283981"/>
              <a:ext cx="139320" cy="180720"/>
            </p14:xfrm>
          </p:contentPart>
        </mc:Choice>
        <mc:Fallback xmlns="">
          <p:pic>
            <p:nvPicPr>
              <p:cNvPr id="96" name="Ink 95">
                <a:extLst>
                  <a:ext uri="{FF2B5EF4-FFF2-40B4-BE49-F238E27FC236}">
                    <a16:creationId xmlns:a16="http://schemas.microsoft.com/office/drawing/2014/main" id="{51A29E44-327B-0151-410E-1FB9C9E805CC}"/>
                  </a:ext>
                </a:extLst>
              </p:cNvPr>
              <p:cNvPicPr/>
              <p:nvPr/>
            </p:nvPicPr>
            <p:blipFill>
              <a:blip r:embed="rId135"/>
              <a:stretch>
                <a:fillRect/>
              </a:stretch>
            </p:blipFill>
            <p:spPr>
              <a:xfrm>
                <a:off x="10453831" y="4275341"/>
                <a:ext cx="1569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82" name="Ink 181">
                <a:extLst>
                  <a:ext uri="{FF2B5EF4-FFF2-40B4-BE49-F238E27FC236}">
                    <a16:creationId xmlns:a16="http://schemas.microsoft.com/office/drawing/2014/main" id="{8F65EF37-DD76-B0E6-BCCC-965D1A60669D}"/>
                  </a:ext>
                </a:extLst>
              </p14:cNvPr>
              <p14:cNvContentPartPr/>
              <p14:nvPr/>
            </p14:nvContentPartPr>
            <p14:xfrm>
              <a:off x="6535591" y="855341"/>
              <a:ext cx="557280" cy="675000"/>
            </p14:xfrm>
          </p:contentPart>
        </mc:Choice>
        <mc:Fallback xmlns="">
          <p:pic>
            <p:nvPicPr>
              <p:cNvPr id="182" name="Ink 181">
                <a:extLst>
                  <a:ext uri="{FF2B5EF4-FFF2-40B4-BE49-F238E27FC236}">
                    <a16:creationId xmlns:a16="http://schemas.microsoft.com/office/drawing/2014/main" id="{8F65EF37-DD76-B0E6-BCCC-965D1A60669D}"/>
                  </a:ext>
                </a:extLst>
              </p:cNvPr>
              <p:cNvPicPr/>
              <p:nvPr/>
            </p:nvPicPr>
            <p:blipFill>
              <a:blip r:embed="rId137"/>
              <a:stretch>
                <a:fillRect/>
              </a:stretch>
            </p:blipFill>
            <p:spPr>
              <a:xfrm>
                <a:off x="6526951" y="846701"/>
                <a:ext cx="574920" cy="692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83" name="Ink 182">
                <a:extLst>
                  <a:ext uri="{FF2B5EF4-FFF2-40B4-BE49-F238E27FC236}">
                    <a16:creationId xmlns:a16="http://schemas.microsoft.com/office/drawing/2014/main" id="{DF3A5510-2AA2-69A5-CCC7-9D613AFE5CC4}"/>
                  </a:ext>
                </a:extLst>
              </p14:cNvPr>
              <p14:cNvContentPartPr/>
              <p14:nvPr/>
            </p14:nvContentPartPr>
            <p14:xfrm>
              <a:off x="7166671" y="571301"/>
              <a:ext cx="759240" cy="770400"/>
            </p14:xfrm>
          </p:contentPart>
        </mc:Choice>
        <mc:Fallback xmlns="">
          <p:pic>
            <p:nvPicPr>
              <p:cNvPr id="183" name="Ink 182">
                <a:extLst>
                  <a:ext uri="{FF2B5EF4-FFF2-40B4-BE49-F238E27FC236}">
                    <a16:creationId xmlns:a16="http://schemas.microsoft.com/office/drawing/2014/main" id="{DF3A5510-2AA2-69A5-CCC7-9D613AFE5CC4}"/>
                  </a:ext>
                </a:extLst>
              </p:cNvPr>
              <p:cNvPicPr/>
              <p:nvPr/>
            </p:nvPicPr>
            <p:blipFill>
              <a:blip r:embed="rId139"/>
              <a:stretch>
                <a:fillRect/>
              </a:stretch>
            </p:blipFill>
            <p:spPr>
              <a:xfrm>
                <a:off x="7158031" y="562301"/>
                <a:ext cx="776880" cy="788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4" name="Ink 183">
                <a:extLst>
                  <a:ext uri="{FF2B5EF4-FFF2-40B4-BE49-F238E27FC236}">
                    <a16:creationId xmlns:a16="http://schemas.microsoft.com/office/drawing/2014/main" id="{20BEBF61-0084-E6AD-02BF-43641EE8C70F}"/>
                  </a:ext>
                </a:extLst>
              </p14:cNvPr>
              <p14:cNvContentPartPr/>
              <p14:nvPr/>
            </p14:nvContentPartPr>
            <p14:xfrm>
              <a:off x="7983511" y="752021"/>
              <a:ext cx="717840" cy="526680"/>
            </p14:xfrm>
          </p:contentPart>
        </mc:Choice>
        <mc:Fallback xmlns="">
          <p:pic>
            <p:nvPicPr>
              <p:cNvPr id="184" name="Ink 183">
                <a:extLst>
                  <a:ext uri="{FF2B5EF4-FFF2-40B4-BE49-F238E27FC236}">
                    <a16:creationId xmlns:a16="http://schemas.microsoft.com/office/drawing/2014/main" id="{20BEBF61-0084-E6AD-02BF-43641EE8C70F}"/>
                  </a:ext>
                </a:extLst>
              </p:cNvPr>
              <p:cNvPicPr/>
              <p:nvPr/>
            </p:nvPicPr>
            <p:blipFill>
              <a:blip r:embed="rId141"/>
              <a:stretch>
                <a:fillRect/>
              </a:stretch>
            </p:blipFill>
            <p:spPr>
              <a:xfrm>
                <a:off x="7974871" y="743381"/>
                <a:ext cx="73548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85" name="Ink 184">
                <a:extLst>
                  <a:ext uri="{FF2B5EF4-FFF2-40B4-BE49-F238E27FC236}">
                    <a16:creationId xmlns:a16="http://schemas.microsoft.com/office/drawing/2014/main" id="{3C582E2F-C7C4-F748-7E36-65476F6BB18D}"/>
                  </a:ext>
                </a:extLst>
              </p14:cNvPr>
              <p14:cNvContentPartPr/>
              <p14:nvPr/>
            </p14:nvContentPartPr>
            <p14:xfrm>
              <a:off x="8996191" y="714941"/>
              <a:ext cx="710280" cy="939960"/>
            </p14:xfrm>
          </p:contentPart>
        </mc:Choice>
        <mc:Fallback xmlns="">
          <p:pic>
            <p:nvPicPr>
              <p:cNvPr id="185" name="Ink 184">
                <a:extLst>
                  <a:ext uri="{FF2B5EF4-FFF2-40B4-BE49-F238E27FC236}">
                    <a16:creationId xmlns:a16="http://schemas.microsoft.com/office/drawing/2014/main" id="{3C582E2F-C7C4-F748-7E36-65476F6BB18D}"/>
                  </a:ext>
                </a:extLst>
              </p:cNvPr>
              <p:cNvPicPr/>
              <p:nvPr/>
            </p:nvPicPr>
            <p:blipFill>
              <a:blip r:embed="rId143"/>
              <a:stretch>
                <a:fillRect/>
              </a:stretch>
            </p:blipFill>
            <p:spPr>
              <a:xfrm>
                <a:off x="8987191" y="706301"/>
                <a:ext cx="727920" cy="957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86" name="Ink 185">
                <a:extLst>
                  <a:ext uri="{FF2B5EF4-FFF2-40B4-BE49-F238E27FC236}">
                    <a16:creationId xmlns:a16="http://schemas.microsoft.com/office/drawing/2014/main" id="{AF9ECD0F-FF40-67A0-9D77-57D9ED0EFECF}"/>
                  </a:ext>
                </a:extLst>
              </p14:cNvPr>
              <p14:cNvContentPartPr/>
              <p14:nvPr/>
            </p14:nvContentPartPr>
            <p14:xfrm>
              <a:off x="9921031" y="548261"/>
              <a:ext cx="1714680" cy="678600"/>
            </p14:xfrm>
          </p:contentPart>
        </mc:Choice>
        <mc:Fallback xmlns="">
          <p:pic>
            <p:nvPicPr>
              <p:cNvPr id="186" name="Ink 185">
                <a:extLst>
                  <a:ext uri="{FF2B5EF4-FFF2-40B4-BE49-F238E27FC236}">
                    <a16:creationId xmlns:a16="http://schemas.microsoft.com/office/drawing/2014/main" id="{AF9ECD0F-FF40-67A0-9D77-57D9ED0EFECF}"/>
                  </a:ext>
                </a:extLst>
              </p:cNvPr>
              <p:cNvPicPr/>
              <p:nvPr/>
            </p:nvPicPr>
            <p:blipFill>
              <a:blip r:embed="rId145"/>
              <a:stretch>
                <a:fillRect/>
              </a:stretch>
            </p:blipFill>
            <p:spPr>
              <a:xfrm>
                <a:off x="9912391" y="539261"/>
                <a:ext cx="1732320" cy="696240"/>
              </a:xfrm>
              <a:prstGeom prst="rect">
                <a:avLst/>
              </a:prstGeom>
            </p:spPr>
          </p:pic>
        </mc:Fallback>
      </mc:AlternateContent>
      <p:grpSp>
        <p:nvGrpSpPr>
          <p:cNvPr id="190" name="Group 189">
            <a:extLst>
              <a:ext uri="{FF2B5EF4-FFF2-40B4-BE49-F238E27FC236}">
                <a16:creationId xmlns:a16="http://schemas.microsoft.com/office/drawing/2014/main" id="{34BB69E2-80B8-A7CB-87B3-EF170995BFB5}"/>
              </a:ext>
            </a:extLst>
          </p:cNvPr>
          <p:cNvGrpSpPr/>
          <p:nvPr/>
        </p:nvGrpSpPr>
        <p:grpSpPr>
          <a:xfrm>
            <a:off x="570031" y="382661"/>
            <a:ext cx="5960880" cy="4273560"/>
            <a:chOff x="570031" y="382661"/>
            <a:chExt cx="5960880" cy="4273560"/>
          </a:xfrm>
        </p:grpSpPr>
        <mc:AlternateContent xmlns:mc="http://schemas.openxmlformats.org/markup-compatibility/2006" xmlns:p14="http://schemas.microsoft.com/office/powerpoint/2010/main">
          <mc:Choice Requires="p14">
            <p:contentPart p14:bwMode="auto" r:id="rId146">
              <p14:nvContentPartPr>
                <p14:cNvPr id="6" name="Ink 5">
                  <a:extLst>
                    <a:ext uri="{FF2B5EF4-FFF2-40B4-BE49-F238E27FC236}">
                      <a16:creationId xmlns:a16="http://schemas.microsoft.com/office/drawing/2014/main" id="{A3F91B95-B52F-3C94-7056-5D5913CE4555}"/>
                    </a:ext>
                  </a:extLst>
                </p14:cNvPr>
                <p14:cNvContentPartPr/>
                <p14:nvPr/>
              </p14:nvContentPartPr>
              <p14:xfrm>
                <a:off x="1847311" y="2762621"/>
                <a:ext cx="187920" cy="1360080"/>
              </p14:xfrm>
            </p:contentPart>
          </mc:Choice>
          <mc:Fallback xmlns="">
            <p:pic>
              <p:nvPicPr>
                <p:cNvPr id="6" name="Ink 5">
                  <a:extLst>
                    <a:ext uri="{FF2B5EF4-FFF2-40B4-BE49-F238E27FC236}">
                      <a16:creationId xmlns:a16="http://schemas.microsoft.com/office/drawing/2014/main" id="{A3F91B95-B52F-3C94-7056-5D5913CE4555}"/>
                    </a:ext>
                  </a:extLst>
                </p:cNvPr>
                <p:cNvPicPr/>
                <p:nvPr/>
              </p:nvPicPr>
              <p:blipFill>
                <a:blip r:embed="rId147"/>
                <a:stretch>
                  <a:fillRect/>
                </a:stretch>
              </p:blipFill>
              <p:spPr>
                <a:xfrm>
                  <a:off x="1838671" y="2753981"/>
                  <a:ext cx="205560" cy="1377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 name="Ink 6">
                  <a:extLst>
                    <a:ext uri="{FF2B5EF4-FFF2-40B4-BE49-F238E27FC236}">
                      <a16:creationId xmlns:a16="http://schemas.microsoft.com/office/drawing/2014/main" id="{A43A34AB-8445-91C1-49D8-5CF3FB38BC85}"/>
                    </a:ext>
                  </a:extLst>
                </p14:cNvPr>
                <p14:cNvContentPartPr/>
                <p14:nvPr/>
              </p14:nvContentPartPr>
              <p14:xfrm>
                <a:off x="1868191" y="4061141"/>
                <a:ext cx="3522960" cy="40320"/>
              </p14:xfrm>
            </p:contentPart>
          </mc:Choice>
          <mc:Fallback xmlns="">
            <p:pic>
              <p:nvPicPr>
                <p:cNvPr id="7" name="Ink 6">
                  <a:extLst>
                    <a:ext uri="{FF2B5EF4-FFF2-40B4-BE49-F238E27FC236}">
                      <a16:creationId xmlns:a16="http://schemas.microsoft.com/office/drawing/2014/main" id="{A43A34AB-8445-91C1-49D8-5CF3FB38BC85}"/>
                    </a:ext>
                  </a:extLst>
                </p:cNvPr>
                <p:cNvPicPr/>
                <p:nvPr/>
              </p:nvPicPr>
              <p:blipFill>
                <a:blip r:embed="rId149"/>
                <a:stretch>
                  <a:fillRect/>
                </a:stretch>
              </p:blipFill>
              <p:spPr>
                <a:xfrm>
                  <a:off x="1859191" y="4052501"/>
                  <a:ext cx="354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 name="Ink 7">
                  <a:extLst>
                    <a:ext uri="{FF2B5EF4-FFF2-40B4-BE49-F238E27FC236}">
                      <a16:creationId xmlns:a16="http://schemas.microsoft.com/office/drawing/2014/main" id="{AAB0B42F-6407-BDFA-29BC-CAD0F8A66F89}"/>
                    </a:ext>
                  </a:extLst>
                </p14:cNvPr>
                <p14:cNvContentPartPr/>
                <p14:nvPr/>
              </p14:nvContentPartPr>
              <p14:xfrm>
                <a:off x="2103991" y="2736341"/>
                <a:ext cx="3623760" cy="1344600"/>
              </p14:xfrm>
            </p:contentPart>
          </mc:Choice>
          <mc:Fallback xmlns="">
            <p:pic>
              <p:nvPicPr>
                <p:cNvPr id="8" name="Ink 7">
                  <a:extLst>
                    <a:ext uri="{FF2B5EF4-FFF2-40B4-BE49-F238E27FC236}">
                      <a16:creationId xmlns:a16="http://schemas.microsoft.com/office/drawing/2014/main" id="{AAB0B42F-6407-BDFA-29BC-CAD0F8A66F89}"/>
                    </a:ext>
                  </a:extLst>
                </p:cNvPr>
                <p:cNvPicPr/>
                <p:nvPr/>
              </p:nvPicPr>
              <p:blipFill>
                <a:blip r:embed="rId151"/>
                <a:stretch>
                  <a:fillRect/>
                </a:stretch>
              </p:blipFill>
              <p:spPr>
                <a:xfrm>
                  <a:off x="2095351" y="2727701"/>
                  <a:ext cx="3641400" cy="1362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 name="Ink 9">
                  <a:extLst>
                    <a:ext uri="{FF2B5EF4-FFF2-40B4-BE49-F238E27FC236}">
                      <a16:creationId xmlns:a16="http://schemas.microsoft.com/office/drawing/2014/main" id="{A72BB63D-0F7A-E08E-4CFD-C257531F9080}"/>
                    </a:ext>
                  </a:extLst>
                </p14:cNvPr>
                <p14:cNvContentPartPr/>
                <p14:nvPr/>
              </p14:nvContentPartPr>
              <p14:xfrm>
                <a:off x="2677831" y="3287141"/>
                <a:ext cx="387000" cy="291600"/>
              </p14:xfrm>
            </p:contentPart>
          </mc:Choice>
          <mc:Fallback xmlns="">
            <p:pic>
              <p:nvPicPr>
                <p:cNvPr id="10" name="Ink 9">
                  <a:extLst>
                    <a:ext uri="{FF2B5EF4-FFF2-40B4-BE49-F238E27FC236}">
                      <a16:creationId xmlns:a16="http://schemas.microsoft.com/office/drawing/2014/main" id="{A72BB63D-0F7A-E08E-4CFD-C257531F9080}"/>
                    </a:ext>
                  </a:extLst>
                </p:cNvPr>
                <p:cNvPicPr/>
                <p:nvPr/>
              </p:nvPicPr>
              <p:blipFill>
                <a:blip r:embed="rId153"/>
                <a:stretch>
                  <a:fillRect/>
                </a:stretch>
              </p:blipFill>
              <p:spPr>
                <a:xfrm>
                  <a:off x="2669191" y="3278141"/>
                  <a:ext cx="4046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 name="Ink 10">
                  <a:extLst>
                    <a:ext uri="{FF2B5EF4-FFF2-40B4-BE49-F238E27FC236}">
                      <a16:creationId xmlns:a16="http://schemas.microsoft.com/office/drawing/2014/main" id="{C3CE1A85-EE25-93FD-A112-1807D1869C3C}"/>
                    </a:ext>
                  </a:extLst>
                </p14:cNvPr>
                <p14:cNvContentPartPr/>
                <p14:nvPr/>
              </p14:nvContentPartPr>
              <p14:xfrm>
                <a:off x="3077071" y="3340781"/>
                <a:ext cx="210240" cy="218160"/>
              </p14:xfrm>
            </p:contentPart>
          </mc:Choice>
          <mc:Fallback xmlns="">
            <p:pic>
              <p:nvPicPr>
                <p:cNvPr id="11" name="Ink 10">
                  <a:extLst>
                    <a:ext uri="{FF2B5EF4-FFF2-40B4-BE49-F238E27FC236}">
                      <a16:creationId xmlns:a16="http://schemas.microsoft.com/office/drawing/2014/main" id="{C3CE1A85-EE25-93FD-A112-1807D1869C3C}"/>
                    </a:ext>
                  </a:extLst>
                </p:cNvPr>
                <p:cNvPicPr/>
                <p:nvPr/>
              </p:nvPicPr>
              <p:blipFill>
                <a:blip r:embed="rId155"/>
                <a:stretch>
                  <a:fillRect/>
                </a:stretch>
              </p:blipFill>
              <p:spPr>
                <a:xfrm>
                  <a:off x="3068071" y="3331781"/>
                  <a:ext cx="2278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 name="Ink 11">
                  <a:extLst>
                    <a:ext uri="{FF2B5EF4-FFF2-40B4-BE49-F238E27FC236}">
                      <a16:creationId xmlns:a16="http://schemas.microsoft.com/office/drawing/2014/main" id="{6BF29C01-C82D-2086-2E8D-A381FC336463}"/>
                    </a:ext>
                  </a:extLst>
                </p14:cNvPr>
                <p14:cNvContentPartPr/>
                <p14:nvPr/>
              </p14:nvContentPartPr>
              <p14:xfrm>
                <a:off x="3171391" y="3425021"/>
                <a:ext cx="113760" cy="36360"/>
              </p14:xfrm>
            </p:contentPart>
          </mc:Choice>
          <mc:Fallback xmlns="">
            <p:pic>
              <p:nvPicPr>
                <p:cNvPr id="12" name="Ink 11">
                  <a:extLst>
                    <a:ext uri="{FF2B5EF4-FFF2-40B4-BE49-F238E27FC236}">
                      <a16:creationId xmlns:a16="http://schemas.microsoft.com/office/drawing/2014/main" id="{6BF29C01-C82D-2086-2E8D-A381FC336463}"/>
                    </a:ext>
                  </a:extLst>
                </p:cNvPr>
                <p:cNvPicPr/>
                <p:nvPr/>
              </p:nvPicPr>
              <p:blipFill>
                <a:blip r:embed="rId157"/>
                <a:stretch>
                  <a:fillRect/>
                </a:stretch>
              </p:blipFill>
              <p:spPr>
                <a:xfrm>
                  <a:off x="3162751" y="3416021"/>
                  <a:ext cx="131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 name="Ink 12">
                  <a:extLst>
                    <a:ext uri="{FF2B5EF4-FFF2-40B4-BE49-F238E27FC236}">
                      <a16:creationId xmlns:a16="http://schemas.microsoft.com/office/drawing/2014/main" id="{DF135748-8893-313A-C9B2-5CD7165BFFB6}"/>
                    </a:ext>
                  </a:extLst>
                </p14:cNvPr>
                <p14:cNvContentPartPr/>
                <p14:nvPr/>
              </p14:nvContentPartPr>
              <p14:xfrm>
                <a:off x="3383431" y="3252941"/>
                <a:ext cx="203040" cy="275760"/>
              </p14:xfrm>
            </p:contentPart>
          </mc:Choice>
          <mc:Fallback xmlns="">
            <p:pic>
              <p:nvPicPr>
                <p:cNvPr id="13" name="Ink 12">
                  <a:extLst>
                    <a:ext uri="{FF2B5EF4-FFF2-40B4-BE49-F238E27FC236}">
                      <a16:creationId xmlns:a16="http://schemas.microsoft.com/office/drawing/2014/main" id="{DF135748-8893-313A-C9B2-5CD7165BFFB6}"/>
                    </a:ext>
                  </a:extLst>
                </p:cNvPr>
                <p:cNvPicPr/>
                <p:nvPr/>
              </p:nvPicPr>
              <p:blipFill>
                <a:blip r:embed="rId159"/>
                <a:stretch>
                  <a:fillRect/>
                </a:stretch>
              </p:blipFill>
              <p:spPr>
                <a:xfrm>
                  <a:off x="3374431" y="3244301"/>
                  <a:ext cx="2206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 name="Ink 13">
                  <a:extLst>
                    <a:ext uri="{FF2B5EF4-FFF2-40B4-BE49-F238E27FC236}">
                      <a16:creationId xmlns:a16="http://schemas.microsoft.com/office/drawing/2014/main" id="{49394F5D-BCD9-98D5-E15A-D6B79F91C02A}"/>
                    </a:ext>
                  </a:extLst>
                </p14:cNvPr>
                <p14:cNvContentPartPr/>
                <p14:nvPr/>
              </p14:nvContentPartPr>
              <p14:xfrm>
                <a:off x="3699151" y="3217661"/>
                <a:ext cx="267840" cy="342000"/>
              </p14:xfrm>
            </p:contentPart>
          </mc:Choice>
          <mc:Fallback xmlns="">
            <p:pic>
              <p:nvPicPr>
                <p:cNvPr id="14" name="Ink 13">
                  <a:extLst>
                    <a:ext uri="{FF2B5EF4-FFF2-40B4-BE49-F238E27FC236}">
                      <a16:creationId xmlns:a16="http://schemas.microsoft.com/office/drawing/2014/main" id="{49394F5D-BCD9-98D5-E15A-D6B79F91C02A}"/>
                    </a:ext>
                  </a:extLst>
                </p:cNvPr>
                <p:cNvPicPr/>
                <p:nvPr/>
              </p:nvPicPr>
              <p:blipFill>
                <a:blip r:embed="rId161"/>
                <a:stretch>
                  <a:fillRect/>
                </a:stretch>
              </p:blipFill>
              <p:spPr>
                <a:xfrm>
                  <a:off x="3690511" y="3209021"/>
                  <a:ext cx="28548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 name="Ink 14">
                  <a:extLst>
                    <a:ext uri="{FF2B5EF4-FFF2-40B4-BE49-F238E27FC236}">
                      <a16:creationId xmlns:a16="http://schemas.microsoft.com/office/drawing/2014/main" id="{E71A4D94-A5CC-763A-A024-12F0AE75245A}"/>
                    </a:ext>
                  </a:extLst>
                </p14:cNvPr>
                <p14:cNvContentPartPr/>
                <p14:nvPr/>
              </p14:nvContentPartPr>
              <p14:xfrm>
                <a:off x="4011631" y="3419261"/>
                <a:ext cx="123480" cy="187200"/>
              </p14:xfrm>
            </p:contentPart>
          </mc:Choice>
          <mc:Fallback xmlns="">
            <p:pic>
              <p:nvPicPr>
                <p:cNvPr id="15" name="Ink 14">
                  <a:extLst>
                    <a:ext uri="{FF2B5EF4-FFF2-40B4-BE49-F238E27FC236}">
                      <a16:creationId xmlns:a16="http://schemas.microsoft.com/office/drawing/2014/main" id="{E71A4D94-A5CC-763A-A024-12F0AE75245A}"/>
                    </a:ext>
                  </a:extLst>
                </p:cNvPr>
                <p:cNvPicPr/>
                <p:nvPr/>
              </p:nvPicPr>
              <p:blipFill>
                <a:blip r:embed="rId163"/>
                <a:stretch>
                  <a:fillRect/>
                </a:stretch>
              </p:blipFill>
              <p:spPr>
                <a:xfrm>
                  <a:off x="4002631" y="3410621"/>
                  <a:ext cx="1411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 name="Ink 15">
                  <a:extLst>
                    <a:ext uri="{FF2B5EF4-FFF2-40B4-BE49-F238E27FC236}">
                      <a16:creationId xmlns:a16="http://schemas.microsoft.com/office/drawing/2014/main" id="{3847CD75-B604-DE9B-20B0-CB31B0074FF4}"/>
                    </a:ext>
                  </a:extLst>
                </p14:cNvPr>
                <p14:cNvContentPartPr/>
                <p14:nvPr/>
              </p14:nvContentPartPr>
              <p14:xfrm>
                <a:off x="4189471" y="3413141"/>
                <a:ext cx="103680" cy="137520"/>
              </p14:xfrm>
            </p:contentPart>
          </mc:Choice>
          <mc:Fallback xmlns="">
            <p:pic>
              <p:nvPicPr>
                <p:cNvPr id="16" name="Ink 15">
                  <a:extLst>
                    <a:ext uri="{FF2B5EF4-FFF2-40B4-BE49-F238E27FC236}">
                      <a16:creationId xmlns:a16="http://schemas.microsoft.com/office/drawing/2014/main" id="{3847CD75-B604-DE9B-20B0-CB31B0074FF4}"/>
                    </a:ext>
                  </a:extLst>
                </p:cNvPr>
                <p:cNvPicPr/>
                <p:nvPr/>
              </p:nvPicPr>
              <p:blipFill>
                <a:blip r:embed="rId165"/>
                <a:stretch>
                  <a:fillRect/>
                </a:stretch>
              </p:blipFill>
              <p:spPr>
                <a:xfrm>
                  <a:off x="4180831" y="3404501"/>
                  <a:ext cx="121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 name="Ink 16">
                  <a:extLst>
                    <a:ext uri="{FF2B5EF4-FFF2-40B4-BE49-F238E27FC236}">
                      <a16:creationId xmlns:a16="http://schemas.microsoft.com/office/drawing/2014/main" id="{636DF0A1-F4D2-5413-4850-CE778A7A13CC}"/>
                    </a:ext>
                  </a:extLst>
                </p14:cNvPr>
                <p14:cNvContentPartPr/>
                <p14:nvPr/>
              </p14:nvContentPartPr>
              <p14:xfrm>
                <a:off x="4341751" y="3356981"/>
                <a:ext cx="28440" cy="151200"/>
              </p14:xfrm>
            </p:contentPart>
          </mc:Choice>
          <mc:Fallback xmlns="">
            <p:pic>
              <p:nvPicPr>
                <p:cNvPr id="17" name="Ink 16">
                  <a:extLst>
                    <a:ext uri="{FF2B5EF4-FFF2-40B4-BE49-F238E27FC236}">
                      <a16:creationId xmlns:a16="http://schemas.microsoft.com/office/drawing/2014/main" id="{636DF0A1-F4D2-5413-4850-CE778A7A13CC}"/>
                    </a:ext>
                  </a:extLst>
                </p:cNvPr>
                <p:cNvPicPr/>
                <p:nvPr/>
              </p:nvPicPr>
              <p:blipFill>
                <a:blip r:embed="rId167"/>
                <a:stretch>
                  <a:fillRect/>
                </a:stretch>
              </p:blipFill>
              <p:spPr>
                <a:xfrm>
                  <a:off x="4332751" y="3347981"/>
                  <a:ext cx="460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 name="Ink 17">
                  <a:extLst>
                    <a:ext uri="{FF2B5EF4-FFF2-40B4-BE49-F238E27FC236}">
                      <a16:creationId xmlns:a16="http://schemas.microsoft.com/office/drawing/2014/main" id="{91555028-80E6-D9C2-A928-45FA6A988A44}"/>
                    </a:ext>
                  </a:extLst>
                </p14:cNvPr>
                <p14:cNvContentPartPr/>
                <p14:nvPr/>
              </p14:nvContentPartPr>
              <p14:xfrm>
                <a:off x="4335631" y="3401621"/>
                <a:ext cx="241920" cy="119880"/>
              </p14:xfrm>
            </p:contentPart>
          </mc:Choice>
          <mc:Fallback xmlns="">
            <p:pic>
              <p:nvPicPr>
                <p:cNvPr id="18" name="Ink 17">
                  <a:extLst>
                    <a:ext uri="{FF2B5EF4-FFF2-40B4-BE49-F238E27FC236}">
                      <a16:creationId xmlns:a16="http://schemas.microsoft.com/office/drawing/2014/main" id="{91555028-80E6-D9C2-A928-45FA6A988A44}"/>
                    </a:ext>
                  </a:extLst>
                </p:cNvPr>
                <p:cNvPicPr/>
                <p:nvPr/>
              </p:nvPicPr>
              <p:blipFill>
                <a:blip r:embed="rId169"/>
                <a:stretch>
                  <a:fillRect/>
                </a:stretch>
              </p:blipFill>
              <p:spPr>
                <a:xfrm>
                  <a:off x="4326991" y="3392981"/>
                  <a:ext cx="259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 name="Ink 18">
                  <a:extLst>
                    <a:ext uri="{FF2B5EF4-FFF2-40B4-BE49-F238E27FC236}">
                      <a16:creationId xmlns:a16="http://schemas.microsoft.com/office/drawing/2014/main" id="{0052E1B3-0C97-A313-5F81-20F8238A4095}"/>
                    </a:ext>
                  </a:extLst>
                </p14:cNvPr>
                <p14:cNvContentPartPr/>
                <p14:nvPr/>
              </p14:nvContentPartPr>
              <p14:xfrm>
                <a:off x="4581871" y="3425021"/>
                <a:ext cx="254520" cy="77400"/>
              </p14:xfrm>
            </p:contentPart>
          </mc:Choice>
          <mc:Fallback xmlns="">
            <p:pic>
              <p:nvPicPr>
                <p:cNvPr id="19" name="Ink 18">
                  <a:extLst>
                    <a:ext uri="{FF2B5EF4-FFF2-40B4-BE49-F238E27FC236}">
                      <a16:creationId xmlns:a16="http://schemas.microsoft.com/office/drawing/2014/main" id="{0052E1B3-0C97-A313-5F81-20F8238A4095}"/>
                    </a:ext>
                  </a:extLst>
                </p:cNvPr>
                <p:cNvPicPr/>
                <p:nvPr/>
              </p:nvPicPr>
              <p:blipFill>
                <a:blip r:embed="rId171"/>
                <a:stretch>
                  <a:fillRect/>
                </a:stretch>
              </p:blipFill>
              <p:spPr>
                <a:xfrm>
                  <a:off x="4573231" y="3416021"/>
                  <a:ext cx="272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1" name="Ink 30">
                  <a:extLst>
                    <a:ext uri="{FF2B5EF4-FFF2-40B4-BE49-F238E27FC236}">
                      <a16:creationId xmlns:a16="http://schemas.microsoft.com/office/drawing/2014/main" id="{FABDE407-D9CF-6B78-E92A-DD494B981952}"/>
                    </a:ext>
                  </a:extLst>
                </p14:cNvPr>
                <p14:cNvContentPartPr/>
                <p14:nvPr/>
              </p14:nvContentPartPr>
              <p14:xfrm>
                <a:off x="3362191" y="4156181"/>
                <a:ext cx="63720" cy="477360"/>
              </p14:xfrm>
            </p:contentPart>
          </mc:Choice>
          <mc:Fallback xmlns="">
            <p:pic>
              <p:nvPicPr>
                <p:cNvPr id="31" name="Ink 30">
                  <a:extLst>
                    <a:ext uri="{FF2B5EF4-FFF2-40B4-BE49-F238E27FC236}">
                      <a16:creationId xmlns:a16="http://schemas.microsoft.com/office/drawing/2014/main" id="{FABDE407-D9CF-6B78-E92A-DD494B981952}"/>
                    </a:ext>
                  </a:extLst>
                </p:cNvPr>
                <p:cNvPicPr/>
                <p:nvPr/>
              </p:nvPicPr>
              <p:blipFill>
                <a:blip r:embed="rId173"/>
                <a:stretch>
                  <a:fillRect/>
                </a:stretch>
              </p:blipFill>
              <p:spPr>
                <a:xfrm>
                  <a:off x="3353191" y="4147181"/>
                  <a:ext cx="8136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2" name="Ink 31">
                  <a:extLst>
                    <a:ext uri="{FF2B5EF4-FFF2-40B4-BE49-F238E27FC236}">
                      <a16:creationId xmlns:a16="http://schemas.microsoft.com/office/drawing/2014/main" id="{471FC70A-1ABF-4C61-102D-676392D91D76}"/>
                    </a:ext>
                  </a:extLst>
                </p14:cNvPr>
                <p14:cNvContentPartPr/>
                <p14:nvPr/>
              </p14:nvContentPartPr>
              <p14:xfrm>
                <a:off x="3273631" y="4601501"/>
                <a:ext cx="213120" cy="54720"/>
              </p14:xfrm>
            </p:contentPart>
          </mc:Choice>
          <mc:Fallback xmlns="">
            <p:pic>
              <p:nvPicPr>
                <p:cNvPr id="32" name="Ink 31">
                  <a:extLst>
                    <a:ext uri="{FF2B5EF4-FFF2-40B4-BE49-F238E27FC236}">
                      <a16:creationId xmlns:a16="http://schemas.microsoft.com/office/drawing/2014/main" id="{471FC70A-1ABF-4C61-102D-676392D91D76}"/>
                    </a:ext>
                  </a:extLst>
                </p:cNvPr>
                <p:cNvPicPr/>
                <p:nvPr/>
              </p:nvPicPr>
              <p:blipFill>
                <a:blip r:embed="rId175"/>
                <a:stretch>
                  <a:fillRect/>
                </a:stretch>
              </p:blipFill>
              <p:spPr>
                <a:xfrm>
                  <a:off x="3264991" y="4592861"/>
                  <a:ext cx="2307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6" name="Ink 35">
                  <a:extLst>
                    <a:ext uri="{FF2B5EF4-FFF2-40B4-BE49-F238E27FC236}">
                      <a16:creationId xmlns:a16="http://schemas.microsoft.com/office/drawing/2014/main" id="{B5CD72AB-7BE1-B76F-664E-C0DED2406CAA}"/>
                    </a:ext>
                  </a:extLst>
                </p14:cNvPr>
                <p14:cNvContentPartPr/>
                <p14:nvPr/>
              </p14:nvContentPartPr>
              <p14:xfrm>
                <a:off x="3968071" y="4175261"/>
                <a:ext cx="53640" cy="383400"/>
              </p14:xfrm>
            </p:contentPart>
          </mc:Choice>
          <mc:Fallback xmlns="">
            <p:pic>
              <p:nvPicPr>
                <p:cNvPr id="36" name="Ink 35">
                  <a:extLst>
                    <a:ext uri="{FF2B5EF4-FFF2-40B4-BE49-F238E27FC236}">
                      <a16:creationId xmlns:a16="http://schemas.microsoft.com/office/drawing/2014/main" id="{B5CD72AB-7BE1-B76F-664E-C0DED2406CAA}"/>
                    </a:ext>
                  </a:extLst>
                </p:cNvPr>
                <p:cNvPicPr/>
                <p:nvPr/>
              </p:nvPicPr>
              <p:blipFill>
                <a:blip r:embed="rId177"/>
                <a:stretch>
                  <a:fillRect/>
                </a:stretch>
              </p:blipFill>
              <p:spPr>
                <a:xfrm>
                  <a:off x="3959431" y="4166261"/>
                  <a:ext cx="712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7" name="Ink 36">
                  <a:extLst>
                    <a:ext uri="{FF2B5EF4-FFF2-40B4-BE49-F238E27FC236}">
                      <a16:creationId xmlns:a16="http://schemas.microsoft.com/office/drawing/2014/main" id="{F64C6E73-F1C2-6B81-5171-034E97837C3F}"/>
                    </a:ext>
                  </a:extLst>
                </p14:cNvPr>
                <p14:cNvContentPartPr/>
                <p14:nvPr/>
              </p14:nvContentPartPr>
              <p14:xfrm>
                <a:off x="3928471" y="4129541"/>
                <a:ext cx="160560" cy="84960"/>
              </p14:xfrm>
            </p:contentPart>
          </mc:Choice>
          <mc:Fallback xmlns="">
            <p:pic>
              <p:nvPicPr>
                <p:cNvPr id="37" name="Ink 36">
                  <a:extLst>
                    <a:ext uri="{FF2B5EF4-FFF2-40B4-BE49-F238E27FC236}">
                      <a16:creationId xmlns:a16="http://schemas.microsoft.com/office/drawing/2014/main" id="{F64C6E73-F1C2-6B81-5171-034E97837C3F}"/>
                    </a:ext>
                  </a:extLst>
                </p:cNvPr>
                <p:cNvPicPr/>
                <p:nvPr/>
              </p:nvPicPr>
              <p:blipFill>
                <a:blip r:embed="rId179"/>
                <a:stretch>
                  <a:fillRect/>
                </a:stretch>
              </p:blipFill>
              <p:spPr>
                <a:xfrm>
                  <a:off x="3919831" y="4120541"/>
                  <a:ext cx="178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1" name="Ink 20">
                  <a:extLst>
                    <a:ext uri="{FF2B5EF4-FFF2-40B4-BE49-F238E27FC236}">
                      <a16:creationId xmlns:a16="http://schemas.microsoft.com/office/drawing/2014/main" id="{5971A2E5-EF4E-6D3E-0E45-3D57B2AD12B9}"/>
                    </a:ext>
                  </a:extLst>
                </p14:cNvPr>
                <p14:cNvContentPartPr/>
                <p14:nvPr/>
              </p14:nvContentPartPr>
              <p14:xfrm>
                <a:off x="3527431" y="2074301"/>
                <a:ext cx="41400" cy="679320"/>
              </p14:xfrm>
            </p:contentPart>
          </mc:Choice>
          <mc:Fallback xmlns="">
            <p:pic>
              <p:nvPicPr>
                <p:cNvPr id="21" name="Ink 20">
                  <a:extLst>
                    <a:ext uri="{FF2B5EF4-FFF2-40B4-BE49-F238E27FC236}">
                      <a16:creationId xmlns:a16="http://schemas.microsoft.com/office/drawing/2014/main" id="{5971A2E5-EF4E-6D3E-0E45-3D57B2AD12B9}"/>
                    </a:ext>
                  </a:extLst>
                </p:cNvPr>
                <p:cNvPicPr/>
                <p:nvPr/>
              </p:nvPicPr>
              <p:blipFill>
                <a:blip r:embed="rId181"/>
                <a:stretch>
                  <a:fillRect/>
                </a:stretch>
              </p:blipFill>
              <p:spPr>
                <a:xfrm>
                  <a:off x="3518791" y="2065661"/>
                  <a:ext cx="5904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2" name="Ink 21">
                  <a:extLst>
                    <a:ext uri="{FF2B5EF4-FFF2-40B4-BE49-F238E27FC236}">
                      <a16:creationId xmlns:a16="http://schemas.microsoft.com/office/drawing/2014/main" id="{6D8355C7-E4CE-F8B4-11AF-F3906302E78B}"/>
                    </a:ext>
                  </a:extLst>
                </p14:cNvPr>
                <p14:cNvContentPartPr/>
                <p14:nvPr/>
              </p14:nvContentPartPr>
              <p14:xfrm>
                <a:off x="3411871" y="2615021"/>
                <a:ext cx="87120" cy="74520"/>
              </p14:xfrm>
            </p:contentPart>
          </mc:Choice>
          <mc:Fallback xmlns="">
            <p:pic>
              <p:nvPicPr>
                <p:cNvPr id="22" name="Ink 21">
                  <a:extLst>
                    <a:ext uri="{FF2B5EF4-FFF2-40B4-BE49-F238E27FC236}">
                      <a16:creationId xmlns:a16="http://schemas.microsoft.com/office/drawing/2014/main" id="{6D8355C7-E4CE-F8B4-11AF-F3906302E78B}"/>
                    </a:ext>
                  </a:extLst>
                </p:cNvPr>
                <p:cNvPicPr/>
                <p:nvPr/>
              </p:nvPicPr>
              <p:blipFill>
                <a:blip r:embed="rId183"/>
                <a:stretch>
                  <a:fillRect/>
                </a:stretch>
              </p:blipFill>
              <p:spPr>
                <a:xfrm>
                  <a:off x="3402871" y="2606381"/>
                  <a:ext cx="1047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3" name="Ink 22">
                  <a:extLst>
                    <a:ext uri="{FF2B5EF4-FFF2-40B4-BE49-F238E27FC236}">
                      <a16:creationId xmlns:a16="http://schemas.microsoft.com/office/drawing/2014/main" id="{E753FB7A-9F04-F531-4C83-81A1BB48D47B}"/>
                    </a:ext>
                  </a:extLst>
                </p14:cNvPr>
                <p14:cNvContentPartPr/>
                <p14:nvPr/>
              </p14:nvContentPartPr>
              <p14:xfrm>
                <a:off x="3499351" y="2603141"/>
                <a:ext cx="111960" cy="120600"/>
              </p14:xfrm>
            </p:contentPart>
          </mc:Choice>
          <mc:Fallback xmlns="">
            <p:pic>
              <p:nvPicPr>
                <p:cNvPr id="23" name="Ink 22">
                  <a:extLst>
                    <a:ext uri="{FF2B5EF4-FFF2-40B4-BE49-F238E27FC236}">
                      <a16:creationId xmlns:a16="http://schemas.microsoft.com/office/drawing/2014/main" id="{E753FB7A-9F04-F531-4C83-81A1BB48D47B}"/>
                    </a:ext>
                  </a:extLst>
                </p:cNvPr>
                <p:cNvPicPr/>
                <p:nvPr/>
              </p:nvPicPr>
              <p:blipFill>
                <a:blip r:embed="rId185"/>
                <a:stretch>
                  <a:fillRect/>
                </a:stretch>
              </p:blipFill>
              <p:spPr>
                <a:xfrm>
                  <a:off x="3490351" y="2594141"/>
                  <a:ext cx="1296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5" name="Ink 24">
                  <a:extLst>
                    <a:ext uri="{FF2B5EF4-FFF2-40B4-BE49-F238E27FC236}">
                      <a16:creationId xmlns:a16="http://schemas.microsoft.com/office/drawing/2014/main" id="{9C2B1C94-D8E1-DE47-3932-F2216A9812F3}"/>
                    </a:ext>
                  </a:extLst>
                </p14:cNvPr>
                <p14:cNvContentPartPr/>
                <p14:nvPr/>
              </p14:nvContentPartPr>
              <p14:xfrm>
                <a:off x="2754151" y="2302181"/>
                <a:ext cx="136800" cy="118440"/>
              </p14:xfrm>
            </p:contentPart>
          </mc:Choice>
          <mc:Fallback xmlns="">
            <p:pic>
              <p:nvPicPr>
                <p:cNvPr id="25" name="Ink 24">
                  <a:extLst>
                    <a:ext uri="{FF2B5EF4-FFF2-40B4-BE49-F238E27FC236}">
                      <a16:creationId xmlns:a16="http://schemas.microsoft.com/office/drawing/2014/main" id="{9C2B1C94-D8E1-DE47-3932-F2216A9812F3}"/>
                    </a:ext>
                  </a:extLst>
                </p:cNvPr>
                <p:cNvPicPr/>
                <p:nvPr/>
              </p:nvPicPr>
              <p:blipFill>
                <a:blip r:embed="rId187"/>
                <a:stretch>
                  <a:fillRect/>
                </a:stretch>
              </p:blipFill>
              <p:spPr>
                <a:xfrm>
                  <a:off x="2745511" y="2293541"/>
                  <a:ext cx="154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6" name="Ink 25">
                  <a:extLst>
                    <a:ext uri="{FF2B5EF4-FFF2-40B4-BE49-F238E27FC236}">
                      <a16:creationId xmlns:a16="http://schemas.microsoft.com/office/drawing/2014/main" id="{2E4FF7CB-98C1-C457-C05E-68882CF2D7DA}"/>
                    </a:ext>
                  </a:extLst>
                </p14:cNvPr>
                <p14:cNvContentPartPr/>
                <p14:nvPr/>
              </p14:nvContentPartPr>
              <p14:xfrm>
                <a:off x="2931631" y="2247821"/>
                <a:ext cx="118080" cy="147240"/>
              </p14:xfrm>
            </p:contentPart>
          </mc:Choice>
          <mc:Fallback xmlns="">
            <p:pic>
              <p:nvPicPr>
                <p:cNvPr id="26" name="Ink 25">
                  <a:extLst>
                    <a:ext uri="{FF2B5EF4-FFF2-40B4-BE49-F238E27FC236}">
                      <a16:creationId xmlns:a16="http://schemas.microsoft.com/office/drawing/2014/main" id="{2E4FF7CB-98C1-C457-C05E-68882CF2D7DA}"/>
                    </a:ext>
                  </a:extLst>
                </p:cNvPr>
                <p:cNvPicPr/>
                <p:nvPr/>
              </p:nvPicPr>
              <p:blipFill>
                <a:blip r:embed="rId189"/>
                <a:stretch>
                  <a:fillRect/>
                </a:stretch>
              </p:blipFill>
              <p:spPr>
                <a:xfrm>
                  <a:off x="2922631" y="2239181"/>
                  <a:ext cx="135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7" name="Ink 26">
                  <a:extLst>
                    <a:ext uri="{FF2B5EF4-FFF2-40B4-BE49-F238E27FC236}">
                      <a16:creationId xmlns:a16="http://schemas.microsoft.com/office/drawing/2014/main" id="{7397BA0B-D66B-BF46-1055-5BB0DC381DDB}"/>
                    </a:ext>
                  </a:extLst>
                </p14:cNvPr>
                <p14:cNvContentPartPr/>
                <p14:nvPr/>
              </p14:nvContentPartPr>
              <p14:xfrm>
                <a:off x="3076711" y="2305781"/>
                <a:ext cx="60120" cy="41400"/>
              </p14:xfrm>
            </p:contentPart>
          </mc:Choice>
          <mc:Fallback xmlns="">
            <p:pic>
              <p:nvPicPr>
                <p:cNvPr id="27" name="Ink 26">
                  <a:extLst>
                    <a:ext uri="{FF2B5EF4-FFF2-40B4-BE49-F238E27FC236}">
                      <a16:creationId xmlns:a16="http://schemas.microsoft.com/office/drawing/2014/main" id="{7397BA0B-D66B-BF46-1055-5BB0DC381DDB}"/>
                    </a:ext>
                  </a:extLst>
                </p:cNvPr>
                <p:cNvPicPr/>
                <p:nvPr/>
              </p:nvPicPr>
              <p:blipFill>
                <a:blip r:embed="rId191"/>
                <a:stretch>
                  <a:fillRect/>
                </a:stretch>
              </p:blipFill>
              <p:spPr>
                <a:xfrm>
                  <a:off x="3068071" y="2297141"/>
                  <a:ext cx="777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8" name="Ink 27">
                  <a:extLst>
                    <a:ext uri="{FF2B5EF4-FFF2-40B4-BE49-F238E27FC236}">
                      <a16:creationId xmlns:a16="http://schemas.microsoft.com/office/drawing/2014/main" id="{033B214A-2DC1-0032-59B6-4E6BFDCEDADB}"/>
                    </a:ext>
                  </a:extLst>
                </p14:cNvPr>
                <p14:cNvContentPartPr/>
                <p14:nvPr/>
              </p14:nvContentPartPr>
              <p14:xfrm>
                <a:off x="3204511" y="2210021"/>
                <a:ext cx="20880" cy="117720"/>
              </p14:xfrm>
            </p:contentPart>
          </mc:Choice>
          <mc:Fallback xmlns="">
            <p:pic>
              <p:nvPicPr>
                <p:cNvPr id="28" name="Ink 27">
                  <a:extLst>
                    <a:ext uri="{FF2B5EF4-FFF2-40B4-BE49-F238E27FC236}">
                      <a16:creationId xmlns:a16="http://schemas.microsoft.com/office/drawing/2014/main" id="{033B214A-2DC1-0032-59B6-4E6BFDCEDADB}"/>
                    </a:ext>
                  </a:extLst>
                </p:cNvPr>
                <p:cNvPicPr/>
                <p:nvPr/>
              </p:nvPicPr>
              <p:blipFill>
                <a:blip r:embed="rId193"/>
                <a:stretch>
                  <a:fillRect/>
                </a:stretch>
              </p:blipFill>
              <p:spPr>
                <a:xfrm>
                  <a:off x="3195511" y="2201021"/>
                  <a:ext cx="385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9" name="Ink 28">
                  <a:extLst>
                    <a:ext uri="{FF2B5EF4-FFF2-40B4-BE49-F238E27FC236}">
                      <a16:creationId xmlns:a16="http://schemas.microsoft.com/office/drawing/2014/main" id="{CF41B6E6-02F6-41FF-4ABB-54EEE75DC9CD}"/>
                    </a:ext>
                  </a:extLst>
                </p14:cNvPr>
                <p14:cNvContentPartPr/>
                <p14:nvPr/>
              </p14:nvContentPartPr>
              <p14:xfrm>
                <a:off x="3175711" y="2253221"/>
                <a:ext cx="189360" cy="87120"/>
              </p14:xfrm>
            </p:contentPart>
          </mc:Choice>
          <mc:Fallback xmlns="">
            <p:pic>
              <p:nvPicPr>
                <p:cNvPr id="29" name="Ink 28">
                  <a:extLst>
                    <a:ext uri="{FF2B5EF4-FFF2-40B4-BE49-F238E27FC236}">
                      <a16:creationId xmlns:a16="http://schemas.microsoft.com/office/drawing/2014/main" id="{CF41B6E6-02F6-41FF-4ABB-54EEE75DC9CD}"/>
                    </a:ext>
                  </a:extLst>
                </p:cNvPr>
                <p:cNvPicPr/>
                <p:nvPr/>
              </p:nvPicPr>
              <p:blipFill>
                <a:blip r:embed="rId195"/>
                <a:stretch>
                  <a:fillRect/>
                </a:stretch>
              </p:blipFill>
              <p:spPr>
                <a:xfrm>
                  <a:off x="3167071" y="2244581"/>
                  <a:ext cx="207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8" name="Ink 37">
                  <a:extLst>
                    <a:ext uri="{FF2B5EF4-FFF2-40B4-BE49-F238E27FC236}">
                      <a16:creationId xmlns:a16="http://schemas.microsoft.com/office/drawing/2014/main" id="{566CD9BF-0150-28C8-F2B8-8D4395285AC0}"/>
                    </a:ext>
                  </a:extLst>
                </p14:cNvPr>
                <p14:cNvContentPartPr/>
                <p14:nvPr/>
              </p14:nvContentPartPr>
              <p14:xfrm>
                <a:off x="4011631" y="2202101"/>
                <a:ext cx="21600" cy="449640"/>
              </p14:xfrm>
            </p:contentPart>
          </mc:Choice>
          <mc:Fallback xmlns="">
            <p:pic>
              <p:nvPicPr>
                <p:cNvPr id="38" name="Ink 37">
                  <a:extLst>
                    <a:ext uri="{FF2B5EF4-FFF2-40B4-BE49-F238E27FC236}">
                      <a16:creationId xmlns:a16="http://schemas.microsoft.com/office/drawing/2014/main" id="{566CD9BF-0150-28C8-F2B8-8D4395285AC0}"/>
                    </a:ext>
                  </a:extLst>
                </p:cNvPr>
                <p:cNvPicPr/>
                <p:nvPr/>
              </p:nvPicPr>
              <p:blipFill>
                <a:blip r:embed="rId197"/>
                <a:stretch>
                  <a:fillRect/>
                </a:stretch>
              </p:blipFill>
              <p:spPr>
                <a:xfrm>
                  <a:off x="4002631" y="2193101"/>
                  <a:ext cx="3924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9" name="Ink 38">
                  <a:extLst>
                    <a:ext uri="{FF2B5EF4-FFF2-40B4-BE49-F238E27FC236}">
                      <a16:creationId xmlns:a16="http://schemas.microsoft.com/office/drawing/2014/main" id="{52E92586-18EB-B200-AA2A-2E1E03BE7B7C}"/>
                    </a:ext>
                  </a:extLst>
                </p14:cNvPr>
                <p14:cNvContentPartPr/>
                <p14:nvPr/>
              </p14:nvContentPartPr>
              <p14:xfrm>
                <a:off x="3937111" y="2146301"/>
                <a:ext cx="207720" cy="105840"/>
              </p14:xfrm>
            </p:contentPart>
          </mc:Choice>
          <mc:Fallback xmlns="">
            <p:pic>
              <p:nvPicPr>
                <p:cNvPr id="39" name="Ink 38">
                  <a:extLst>
                    <a:ext uri="{FF2B5EF4-FFF2-40B4-BE49-F238E27FC236}">
                      <a16:creationId xmlns:a16="http://schemas.microsoft.com/office/drawing/2014/main" id="{52E92586-18EB-B200-AA2A-2E1E03BE7B7C}"/>
                    </a:ext>
                  </a:extLst>
                </p:cNvPr>
                <p:cNvPicPr/>
                <p:nvPr/>
              </p:nvPicPr>
              <p:blipFill>
                <a:blip r:embed="rId199"/>
                <a:stretch>
                  <a:fillRect/>
                </a:stretch>
              </p:blipFill>
              <p:spPr>
                <a:xfrm>
                  <a:off x="3928111" y="2137661"/>
                  <a:ext cx="2253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3" name="Ink 42">
                  <a:extLst>
                    <a:ext uri="{FF2B5EF4-FFF2-40B4-BE49-F238E27FC236}">
                      <a16:creationId xmlns:a16="http://schemas.microsoft.com/office/drawing/2014/main" id="{D1D10184-0D08-7AB6-45AD-832D510AA353}"/>
                    </a:ext>
                  </a:extLst>
                </p14:cNvPr>
                <p14:cNvContentPartPr/>
                <p14:nvPr/>
              </p14:nvContentPartPr>
              <p14:xfrm>
                <a:off x="4519591" y="816461"/>
                <a:ext cx="354600" cy="471960"/>
              </p14:xfrm>
            </p:contentPart>
          </mc:Choice>
          <mc:Fallback xmlns="">
            <p:pic>
              <p:nvPicPr>
                <p:cNvPr id="43" name="Ink 42">
                  <a:extLst>
                    <a:ext uri="{FF2B5EF4-FFF2-40B4-BE49-F238E27FC236}">
                      <a16:creationId xmlns:a16="http://schemas.microsoft.com/office/drawing/2014/main" id="{D1D10184-0D08-7AB6-45AD-832D510AA353}"/>
                    </a:ext>
                  </a:extLst>
                </p:cNvPr>
                <p:cNvPicPr/>
                <p:nvPr/>
              </p:nvPicPr>
              <p:blipFill>
                <a:blip r:embed="rId201"/>
                <a:stretch>
                  <a:fillRect/>
                </a:stretch>
              </p:blipFill>
              <p:spPr>
                <a:xfrm>
                  <a:off x="4510591" y="807461"/>
                  <a:ext cx="37224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4" name="Ink 43">
                  <a:extLst>
                    <a:ext uri="{FF2B5EF4-FFF2-40B4-BE49-F238E27FC236}">
                      <a16:creationId xmlns:a16="http://schemas.microsoft.com/office/drawing/2014/main" id="{95B87F13-147C-A545-0B17-71DA14B5E5F0}"/>
                    </a:ext>
                  </a:extLst>
                </p14:cNvPr>
                <p14:cNvContentPartPr/>
                <p14:nvPr/>
              </p14:nvContentPartPr>
              <p14:xfrm>
                <a:off x="4944391" y="1060181"/>
                <a:ext cx="158760" cy="196200"/>
              </p14:xfrm>
            </p:contentPart>
          </mc:Choice>
          <mc:Fallback xmlns="">
            <p:pic>
              <p:nvPicPr>
                <p:cNvPr id="44" name="Ink 43">
                  <a:extLst>
                    <a:ext uri="{FF2B5EF4-FFF2-40B4-BE49-F238E27FC236}">
                      <a16:creationId xmlns:a16="http://schemas.microsoft.com/office/drawing/2014/main" id="{95B87F13-147C-A545-0B17-71DA14B5E5F0}"/>
                    </a:ext>
                  </a:extLst>
                </p:cNvPr>
                <p:cNvPicPr/>
                <p:nvPr/>
              </p:nvPicPr>
              <p:blipFill>
                <a:blip r:embed="rId203"/>
                <a:stretch>
                  <a:fillRect/>
                </a:stretch>
              </p:blipFill>
              <p:spPr>
                <a:xfrm>
                  <a:off x="4935391" y="1051541"/>
                  <a:ext cx="176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62" name="Ink 61">
                  <a:extLst>
                    <a:ext uri="{FF2B5EF4-FFF2-40B4-BE49-F238E27FC236}">
                      <a16:creationId xmlns:a16="http://schemas.microsoft.com/office/drawing/2014/main" id="{A27749F1-8B24-36AC-CC6B-8B55C8A6BCB1}"/>
                    </a:ext>
                  </a:extLst>
                </p14:cNvPr>
                <p14:cNvContentPartPr/>
                <p14:nvPr/>
              </p14:nvContentPartPr>
              <p14:xfrm>
                <a:off x="4708951" y="1510181"/>
                <a:ext cx="551880" cy="409680"/>
              </p14:xfrm>
            </p:contentPart>
          </mc:Choice>
          <mc:Fallback xmlns="">
            <p:pic>
              <p:nvPicPr>
                <p:cNvPr id="62" name="Ink 61">
                  <a:extLst>
                    <a:ext uri="{FF2B5EF4-FFF2-40B4-BE49-F238E27FC236}">
                      <a16:creationId xmlns:a16="http://schemas.microsoft.com/office/drawing/2014/main" id="{A27749F1-8B24-36AC-CC6B-8B55C8A6BCB1}"/>
                    </a:ext>
                  </a:extLst>
                </p:cNvPr>
                <p:cNvPicPr/>
                <p:nvPr/>
              </p:nvPicPr>
              <p:blipFill>
                <a:blip r:embed="rId205"/>
                <a:stretch>
                  <a:fillRect/>
                </a:stretch>
              </p:blipFill>
              <p:spPr>
                <a:xfrm>
                  <a:off x="4700311" y="1501541"/>
                  <a:ext cx="5695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63" name="Ink 62">
                  <a:extLst>
                    <a:ext uri="{FF2B5EF4-FFF2-40B4-BE49-F238E27FC236}">
                      <a16:creationId xmlns:a16="http://schemas.microsoft.com/office/drawing/2014/main" id="{6CB1E4AE-2E83-1C44-0753-FD3D2443801C}"/>
                    </a:ext>
                  </a:extLst>
                </p14:cNvPr>
                <p14:cNvContentPartPr/>
                <p14:nvPr/>
              </p14:nvContentPartPr>
              <p14:xfrm>
                <a:off x="4954471" y="1612061"/>
                <a:ext cx="11160" cy="158760"/>
              </p14:xfrm>
            </p:contentPart>
          </mc:Choice>
          <mc:Fallback xmlns="">
            <p:pic>
              <p:nvPicPr>
                <p:cNvPr id="63" name="Ink 62">
                  <a:extLst>
                    <a:ext uri="{FF2B5EF4-FFF2-40B4-BE49-F238E27FC236}">
                      <a16:creationId xmlns:a16="http://schemas.microsoft.com/office/drawing/2014/main" id="{6CB1E4AE-2E83-1C44-0753-FD3D2443801C}"/>
                    </a:ext>
                  </a:extLst>
                </p:cNvPr>
                <p:cNvPicPr/>
                <p:nvPr/>
              </p:nvPicPr>
              <p:blipFill>
                <a:blip r:embed="rId207"/>
                <a:stretch>
                  <a:fillRect/>
                </a:stretch>
              </p:blipFill>
              <p:spPr>
                <a:xfrm>
                  <a:off x="4945471" y="1603421"/>
                  <a:ext cx="288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4" name="Ink 63">
                  <a:extLst>
                    <a:ext uri="{FF2B5EF4-FFF2-40B4-BE49-F238E27FC236}">
                      <a16:creationId xmlns:a16="http://schemas.microsoft.com/office/drawing/2014/main" id="{945C6C35-42D4-4D23-0846-BBB03F70CB8E}"/>
                    </a:ext>
                  </a:extLst>
                </p14:cNvPr>
                <p14:cNvContentPartPr/>
                <p14:nvPr/>
              </p14:nvContentPartPr>
              <p14:xfrm>
                <a:off x="4984711" y="1688381"/>
                <a:ext cx="87480" cy="72000"/>
              </p14:xfrm>
            </p:contentPart>
          </mc:Choice>
          <mc:Fallback xmlns="">
            <p:pic>
              <p:nvPicPr>
                <p:cNvPr id="64" name="Ink 63">
                  <a:extLst>
                    <a:ext uri="{FF2B5EF4-FFF2-40B4-BE49-F238E27FC236}">
                      <a16:creationId xmlns:a16="http://schemas.microsoft.com/office/drawing/2014/main" id="{945C6C35-42D4-4D23-0846-BBB03F70CB8E}"/>
                    </a:ext>
                  </a:extLst>
                </p:cNvPr>
                <p:cNvPicPr/>
                <p:nvPr/>
              </p:nvPicPr>
              <p:blipFill>
                <a:blip r:embed="rId209"/>
                <a:stretch>
                  <a:fillRect/>
                </a:stretch>
              </p:blipFill>
              <p:spPr>
                <a:xfrm>
                  <a:off x="4975711" y="1679381"/>
                  <a:ext cx="105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6" name="Ink 65">
                  <a:extLst>
                    <a:ext uri="{FF2B5EF4-FFF2-40B4-BE49-F238E27FC236}">
                      <a16:creationId xmlns:a16="http://schemas.microsoft.com/office/drawing/2014/main" id="{CD6790AA-0CAA-B4DE-167C-CE37418E3B92}"/>
                    </a:ext>
                  </a:extLst>
                </p14:cNvPr>
                <p14:cNvContentPartPr/>
                <p14:nvPr/>
              </p14:nvContentPartPr>
              <p14:xfrm>
                <a:off x="4837471" y="1523141"/>
                <a:ext cx="107280" cy="20520"/>
              </p14:xfrm>
            </p:contentPart>
          </mc:Choice>
          <mc:Fallback xmlns="">
            <p:pic>
              <p:nvPicPr>
                <p:cNvPr id="66" name="Ink 65">
                  <a:extLst>
                    <a:ext uri="{FF2B5EF4-FFF2-40B4-BE49-F238E27FC236}">
                      <a16:creationId xmlns:a16="http://schemas.microsoft.com/office/drawing/2014/main" id="{CD6790AA-0CAA-B4DE-167C-CE37418E3B92}"/>
                    </a:ext>
                  </a:extLst>
                </p:cNvPr>
                <p:cNvPicPr/>
                <p:nvPr/>
              </p:nvPicPr>
              <p:blipFill>
                <a:blip r:embed="rId211"/>
                <a:stretch>
                  <a:fillRect/>
                </a:stretch>
              </p:blipFill>
              <p:spPr>
                <a:xfrm>
                  <a:off x="4828471" y="1514501"/>
                  <a:ext cx="1249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68" name="Ink 67">
                  <a:extLst>
                    <a:ext uri="{FF2B5EF4-FFF2-40B4-BE49-F238E27FC236}">
                      <a16:creationId xmlns:a16="http://schemas.microsoft.com/office/drawing/2014/main" id="{AF302F38-3361-11C1-71A7-C961ACCDB4B6}"/>
                    </a:ext>
                  </a:extLst>
                </p14:cNvPr>
                <p14:cNvContentPartPr/>
                <p14:nvPr/>
              </p14:nvContentPartPr>
              <p14:xfrm>
                <a:off x="4913431" y="1858661"/>
                <a:ext cx="821880" cy="383040"/>
              </p14:xfrm>
            </p:contentPart>
          </mc:Choice>
          <mc:Fallback xmlns="">
            <p:pic>
              <p:nvPicPr>
                <p:cNvPr id="68" name="Ink 67">
                  <a:extLst>
                    <a:ext uri="{FF2B5EF4-FFF2-40B4-BE49-F238E27FC236}">
                      <a16:creationId xmlns:a16="http://schemas.microsoft.com/office/drawing/2014/main" id="{AF302F38-3361-11C1-71A7-C961ACCDB4B6}"/>
                    </a:ext>
                  </a:extLst>
                </p:cNvPr>
                <p:cNvPicPr/>
                <p:nvPr/>
              </p:nvPicPr>
              <p:blipFill>
                <a:blip r:embed="rId213"/>
                <a:stretch>
                  <a:fillRect/>
                </a:stretch>
              </p:blipFill>
              <p:spPr>
                <a:xfrm>
                  <a:off x="4904431" y="1850021"/>
                  <a:ext cx="8395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9" name="Ink 68">
                  <a:extLst>
                    <a:ext uri="{FF2B5EF4-FFF2-40B4-BE49-F238E27FC236}">
                      <a16:creationId xmlns:a16="http://schemas.microsoft.com/office/drawing/2014/main" id="{B5F6022A-B88E-84C4-F9F9-3C4A84A9A6E1}"/>
                    </a:ext>
                  </a:extLst>
                </p14:cNvPr>
                <p14:cNvContentPartPr/>
                <p14:nvPr/>
              </p14:nvContentPartPr>
              <p14:xfrm>
                <a:off x="5328871" y="2068541"/>
                <a:ext cx="38520" cy="300240"/>
              </p14:xfrm>
            </p:contentPart>
          </mc:Choice>
          <mc:Fallback xmlns="">
            <p:pic>
              <p:nvPicPr>
                <p:cNvPr id="69" name="Ink 68">
                  <a:extLst>
                    <a:ext uri="{FF2B5EF4-FFF2-40B4-BE49-F238E27FC236}">
                      <a16:creationId xmlns:a16="http://schemas.microsoft.com/office/drawing/2014/main" id="{B5F6022A-B88E-84C4-F9F9-3C4A84A9A6E1}"/>
                    </a:ext>
                  </a:extLst>
                </p:cNvPr>
                <p:cNvPicPr/>
                <p:nvPr/>
              </p:nvPicPr>
              <p:blipFill>
                <a:blip r:embed="rId215"/>
                <a:stretch>
                  <a:fillRect/>
                </a:stretch>
              </p:blipFill>
              <p:spPr>
                <a:xfrm>
                  <a:off x="5319871" y="2059901"/>
                  <a:ext cx="561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70" name="Ink 69">
                  <a:extLst>
                    <a:ext uri="{FF2B5EF4-FFF2-40B4-BE49-F238E27FC236}">
                      <a16:creationId xmlns:a16="http://schemas.microsoft.com/office/drawing/2014/main" id="{C69004D2-7FBE-7BFC-9FD0-DA91DD4FD393}"/>
                    </a:ext>
                  </a:extLst>
                </p14:cNvPr>
                <p14:cNvContentPartPr/>
                <p14:nvPr/>
              </p14:nvContentPartPr>
              <p14:xfrm>
                <a:off x="5466751" y="2280941"/>
                <a:ext cx="24120" cy="87480"/>
              </p14:xfrm>
            </p:contentPart>
          </mc:Choice>
          <mc:Fallback xmlns="">
            <p:pic>
              <p:nvPicPr>
                <p:cNvPr id="70" name="Ink 69">
                  <a:extLst>
                    <a:ext uri="{FF2B5EF4-FFF2-40B4-BE49-F238E27FC236}">
                      <a16:creationId xmlns:a16="http://schemas.microsoft.com/office/drawing/2014/main" id="{C69004D2-7FBE-7BFC-9FD0-DA91DD4FD393}"/>
                    </a:ext>
                  </a:extLst>
                </p:cNvPr>
                <p:cNvPicPr/>
                <p:nvPr/>
              </p:nvPicPr>
              <p:blipFill>
                <a:blip r:embed="rId217"/>
                <a:stretch>
                  <a:fillRect/>
                </a:stretch>
              </p:blipFill>
              <p:spPr>
                <a:xfrm>
                  <a:off x="5458111" y="2272301"/>
                  <a:ext cx="41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1" name="Ink 70">
                  <a:extLst>
                    <a:ext uri="{FF2B5EF4-FFF2-40B4-BE49-F238E27FC236}">
                      <a16:creationId xmlns:a16="http://schemas.microsoft.com/office/drawing/2014/main" id="{5240189C-9540-55ED-2D9C-4E6592BDCC59}"/>
                    </a:ext>
                  </a:extLst>
                </p14:cNvPr>
                <p14:cNvContentPartPr/>
                <p14:nvPr/>
              </p14:nvContentPartPr>
              <p14:xfrm>
                <a:off x="5504191" y="2153141"/>
                <a:ext cx="2160" cy="360"/>
              </p14:xfrm>
            </p:contentPart>
          </mc:Choice>
          <mc:Fallback xmlns="">
            <p:pic>
              <p:nvPicPr>
                <p:cNvPr id="71" name="Ink 70">
                  <a:extLst>
                    <a:ext uri="{FF2B5EF4-FFF2-40B4-BE49-F238E27FC236}">
                      <a16:creationId xmlns:a16="http://schemas.microsoft.com/office/drawing/2014/main" id="{5240189C-9540-55ED-2D9C-4E6592BDCC59}"/>
                    </a:ext>
                  </a:extLst>
                </p:cNvPr>
                <p:cNvPicPr/>
                <p:nvPr/>
              </p:nvPicPr>
              <p:blipFill>
                <a:blip r:embed="rId219"/>
                <a:stretch>
                  <a:fillRect/>
                </a:stretch>
              </p:blipFill>
              <p:spPr>
                <a:xfrm>
                  <a:off x="5495191" y="2144501"/>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72" name="Ink 71">
                  <a:extLst>
                    <a:ext uri="{FF2B5EF4-FFF2-40B4-BE49-F238E27FC236}">
                      <a16:creationId xmlns:a16="http://schemas.microsoft.com/office/drawing/2014/main" id="{3652BF73-466B-7DD5-172B-A76F9DDB8802}"/>
                    </a:ext>
                  </a:extLst>
                </p14:cNvPr>
                <p14:cNvContentPartPr/>
                <p14:nvPr/>
              </p14:nvContentPartPr>
              <p14:xfrm>
                <a:off x="5545231" y="2234861"/>
                <a:ext cx="223560" cy="115200"/>
              </p14:xfrm>
            </p:contentPart>
          </mc:Choice>
          <mc:Fallback xmlns="">
            <p:pic>
              <p:nvPicPr>
                <p:cNvPr id="72" name="Ink 71">
                  <a:extLst>
                    <a:ext uri="{FF2B5EF4-FFF2-40B4-BE49-F238E27FC236}">
                      <a16:creationId xmlns:a16="http://schemas.microsoft.com/office/drawing/2014/main" id="{3652BF73-466B-7DD5-172B-A76F9DDB8802}"/>
                    </a:ext>
                  </a:extLst>
                </p:cNvPr>
                <p:cNvPicPr/>
                <p:nvPr/>
              </p:nvPicPr>
              <p:blipFill>
                <a:blip r:embed="rId221"/>
                <a:stretch>
                  <a:fillRect/>
                </a:stretch>
              </p:blipFill>
              <p:spPr>
                <a:xfrm>
                  <a:off x="5536591" y="2225861"/>
                  <a:ext cx="2412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3" name="Ink 72">
                  <a:extLst>
                    <a:ext uri="{FF2B5EF4-FFF2-40B4-BE49-F238E27FC236}">
                      <a16:creationId xmlns:a16="http://schemas.microsoft.com/office/drawing/2014/main" id="{1B8594C8-82A2-CA75-02C8-A8C3F227A5C4}"/>
                    </a:ext>
                  </a:extLst>
                </p14:cNvPr>
                <p14:cNvContentPartPr/>
                <p14:nvPr/>
              </p14:nvContentPartPr>
              <p14:xfrm>
                <a:off x="5837551" y="2210741"/>
                <a:ext cx="71640" cy="119880"/>
              </p14:xfrm>
            </p:contentPart>
          </mc:Choice>
          <mc:Fallback xmlns="">
            <p:pic>
              <p:nvPicPr>
                <p:cNvPr id="73" name="Ink 72">
                  <a:extLst>
                    <a:ext uri="{FF2B5EF4-FFF2-40B4-BE49-F238E27FC236}">
                      <a16:creationId xmlns:a16="http://schemas.microsoft.com/office/drawing/2014/main" id="{1B8594C8-82A2-CA75-02C8-A8C3F227A5C4}"/>
                    </a:ext>
                  </a:extLst>
                </p:cNvPr>
                <p:cNvPicPr/>
                <p:nvPr/>
              </p:nvPicPr>
              <p:blipFill>
                <a:blip r:embed="rId223"/>
                <a:stretch>
                  <a:fillRect/>
                </a:stretch>
              </p:blipFill>
              <p:spPr>
                <a:xfrm>
                  <a:off x="5828911" y="2202101"/>
                  <a:ext cx="892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4" name="Ink 73">
                  <a:extLst>
                    <a:ext uri="{FF2B5EF4-FFF2-40B4-BE49-F238E27FC236}">
                      <a16:creationId xmlns:a16="http://schemas.microsoft.com/office/drawing/2014/main" id="{EDAC59C9-AC7C-608C-1AE9-4FB3FD0FD492}"/>
                    </a:ext>
                  </a:extLst>
                </p14:cNvPr>
                <p14:cNvContentPartPr/>
                <p14:nvPr/>
              </p14:nvContentPartPr>
              <p14:xfrm>
                <a:off x="6005671" y="2075741"/>
                <a:ext cx="395280" cy="223200"/>
              </p14:xfrm>
            </p:contentPart>
          </mc:Choice>
          <mc:Fallback xmlns="">
            <p:pic>
              <p:nvPicPr>
                <p:cNvPr id="74" name="Ink 73">
                  <a:extLst>
                    <a:ext uri="{FF2B5EF4-FFF2-40B4-BE49-F238E27FC236}">
                      <a16:creationId xmlns:a16="http://schemas.microsoft.com/office/drawing/2014/main" id="{EDAC59C9-AC7C-608C-1AE9-4FB3FD0FD492}"/>
                    </a:ext>
                  </a:extLst>
                </p:cNvPr>
                <p:cNvPicPr/>
                <p:nvPr/>
              </p:nvPicPr>
              <p:blipFill>
                <a:blip r:embed="rId225"/>
                <a:stretch>
                  <a:fillRect/>
                </a:stretch>
              </p:blipFill>
              <p:spPr>
                <a:xfrm>
                  <a:off x="5996671" y="2066741"/>
                  <a:ext cx="412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5" name="Ink 74">
                  <a:extLst>
                    <a:ext uri="{FF2B5EF4-FFF2-40B4-BE49-F238E27FC236}">
                      <a16:creationId xmlns:a16="http://schemas.microsoft.com/office/drawing/2014/main" id="{1427574B-28BC-DABE-E09C-C6886ECD9D57}"/>
                    </a:ext>
                  </a:extLst>
                </p14:cNvPr>
                <p14:cNvContentPartPr/>
                <p14:nvPr/>
              </p14:nvContentPartPr>
              <p14:xfrm>
                <a:off x="6368911" y="2133341"/>
                <a:ext cx="162000" cy="39600"/>
              </p14:xfrm>
            </p:contentPart>
          </mc:Choice>
          <mc:Fallback xmlns="">
            <p:pic>
              <p:nvPicPr>
                <p:cNvPr id="75" name="Ink 74">
                  <a:extLst>
                    <a:ext uri="{FF2B5EF4-FFF2-40B4-BE49-F238E27FC236}">
                      <a16:creationId xmlns:a16="http://schemas.microsoft.com/office/drawing/2014/main" id="{1427574B-28BC-DABE-E09C-C6886ECD9D57}"/>
                    </a:ext>
                  </a:extLst>
                </p:cNvPr>
                <p:cNvPicPr/>
                <p:nvPr/>
              </p:nvPicPr>
              <p:blipFill>
                <a:blip r:embed="rId227"/>
                <a:stretch>
                  <a:fillRect/>
                </a:stretch>
              </p:blipFill>
              <p:spPr>
                <a:xfrm>
                  <a:off x="6360271" y="2124701"/>
                  <a:ext cx="1796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2" name="Ink 131">
                  <a:extLst>
                    <a:ext uri="{FF2B5EF4-FFF2-40B4-BE49-F238E27FC236}">
                      <a16:creationId xmlns:a16="http://schemas.microsoft.com/office/drawing/2014/main" id="{684FBAED-32AD-ED9D-D26E-C51ABB18A989}"/>
                    </a:ext>
                  </a:extLst>
                </p14:cNvPr>
                <p14:cNvContentPartPr/>
                <p14:nvPr/>
              </p14:nvContentPartPr>
              <p14:xfrm>
                <a:off x="5520751" y="707741"/>
                <a:ext cx="143280" cy="169560"/>
              </p14:xfrm>
            </p:contentPart>
          </mc:Choice>
          <mc:Fallback xmlns="">
            <p:pic>
              <p:nvPicPr>
                <p:cNvPr id="132" name="Ink 131">
                  <a:extLst>
                    <a:ext uri="{FF2B5EF4-FFF2-40B4-BE49-F238E27FC236}">
                      <a16:creationId xmlns:a16="http://schemas.microsoft.com/office/drawing/2014/main" id="{684FBAED-32AD-ED9D-D26E-C51ABB18A989}"/>
                    </a:ext>
                  </a:extLst>
                </p:cNvPr>
                <p:cNvPicPr/>
                <p:nvPr/>
              </p:nvPicPr>
              <p:blipFill>
                <a:blip r:embed="rId229"/>
                <a:stretch>
                  <a:fillRect/>
                </a:stretch>
              </p:blipFill>
              <p:spPr>
                <a:xfrm>
                  <a:off x="5512111" y="699101"/>
                  <a:ext cx="1609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a16="http://schemas.microsoft.com/office/drawing/2014/main" id="{AC5C767D-5FB6-82A4-73F3-9FFE19953C94}"/>
                    </a:ext>
                  </a:extLst>
                </p14:cNvPr>
                <p14:cNvContentPartPr/>
                <p14:nvPr/>
              </p14:nvContentPartPr>
              <p14:xfrm>
                <a:off x="5554951" y="630701"/>
                <a:ext cx="137520" cy="57960"/>
              </p14:xfrm>
            </p:contentPart>
          </mc:Choice>
          <mc:Fallback xmlns="">
            <p:pic>
              <p:nvPicPr>
                <p:cNvPr id="133" name="Ink 132">
                  <a:extLst>
                    <a:ext uri="{FF2B5EF4-FFF2-40B4-BE49-F238E27FC236}">
                      <a16:creationId xmlns:a16="http://schemas.microsoft.com/office/drawing/2014/main" id="{AC5C767D-5FB6-82A4-73F3-9FFE19953C94}"/>
                    </a:ext>
                  </a:extLst>
                </p:cNvPr>
                <p:cNvPicPr/>
                <p:nvPr/>
              </p:nvPicPr>
              <p:blipFill>
                <a:blip r:embed="rId231"/>
                <a:stretch>
                  <a:fillRect/>
                </a:stretch>
              </p:blipFill>
              <p:spPr>
                <a:xfrm>
                  <a:off x="5546311" y="621701"/>
                  <a:ext cx="1551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4" name="Ink 133">
                  <a:extLst>
                    <a:ext uri="{FF2B5EF4-FFF2-40B4-BE49-F238E27FC236}">
                      <a16:creationId xmlns:a16="http://schemas.microsoft.com/office/drawing/2014/main" id="{E2713BB8-9C4A-51FA-9689-E2523412471D}"/>
                    </a:ext>
                  </a:extLst>
                </p14:cNvPr>
                <p14:cNvContentPartPr/>
                <p14:nvPr/>
              </p14:nvContentPartPr>
              <p14:xfrm>
                <a:off x="5850151" y="806381"/>
                <a:ext cx="360" cy="46800"/>
              </p14:xfrm>
            </p:contentPart>
          </mc:Choice>
          <mc:Fallback xmlns="">
            <p:pic>
              <p:nvPicPr>
                <p:cNvPr id="134" name="Ink 133">
                  <a:extLst>
                    <a:ext uri="{FF2B5EF4-FFF2-40B4-BE49-F238E27FC236}">
                      <a16:creationId xmlns:a16="http://schemas.microsoft.com/office/drawing/2014/main" id="{E2713BB8-9C4A-51FA-9689-E2523412471D}"/>
                    </a:ext>
                  </a:extLst>
                </p:cNvPr>
                <p:cNvPicPr/>
                <p:nvPr/>
              </p:nvPicPr>
              <p:blipFill>
                <a:blip r:embed="rId233"/>
                <a:stretch>
                  <a:fillRect/>
                </a:stretch>
              </p:blipFill>
              <p:spPr>
                <a:xfrm>
                  <a:off x="5841151" y="797381"/>
                  <a:ext cx="18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5" name="Ink 134">
                  <a:extLst>
                    <a:ext uri="{FF2B5EF4-FFF2-40B4-BE49-F238E27FC236}">
                      <a16:creationId xmlns:a16="http://schemas.microsoft.com/office/drawing/2014/main" id="{BE36FA85-21AD-9B72-80D6-BAF181A988E2}"/>
                    </a:ext>
                  </a:extLst>
                </p14:cNvPr>
                <p14:cNvContentPartPr/>
                <p14:nvPr/>
              </p14:nvContentPartPr>
              <p14:xfrm>
                <a:off x="5959591" y="501461"/>
                <a:ext cx="136080" cy="263160"/>
              </p14:xfrm>
            </p:contentPart>
          </mc:Choice>
          <mc:Fallback xmlns="">
            <p:pic>
              <p:nvPicPr>
                <p:cNvPr id="135" name="Ink 134">
                  <a:extLst>
                    <a:ext uri="{FF2B5EF4-FFF2-40B4-BE49-F238E27FC236}">
                      <a16:creationId xmlns:a16="http://schemas.microsoft.com/office/drawing/2014/main" id="{BE36FA85-21AD-9B72-80D6-BAF181A988E2}"/>
                    </a:ext>
                  </a:extLst>
                </p:cNvPr>
                <p:cNvPicPr/>
                <p:nvPr/>
              </p:nvPicPr>
              <p:blipFill>
                <a:blip r:embed="rId235"/>
                <a:stretch>
                  <a:fillRect/>
                </a:stretch>
              </p:blipFill>
              <p:spPr>
                <a:xfrm>
                  <a:off x="5950591" y="492821"/>
                  <a:ext cx="1537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6" name="Ink 135">
                  <a:extLst>
                    <a:ext uri="{FF2B5EF4-FFF2-40B4-BE49-F238E27FC236}">
                      <a16:creationId xmlns:a16="http://schemas.microsoft.com/office/drawing/2014/main" id="{01DDE081-3468-4A02-C22B-728CEEE4825C}"/>
                    </a:ext>
                  </a:extLst>
                </p14:cNvPr>
                <p14:cNvContentPartPr/>
                <p14:nvPr/>
              </p14:nvContentPartPr>
              <p14:xfrm>
                <a:off x="6150391" y="398861"/>
                <a:ext cx="109080" cy="78480"/>
              </p14:xfrm>
            </p:contentPart>
          </mc:Choice>
          <mc:Fallback xmlns="">
            <p:pic>
              <p:nvPicPr>
                <p:cNvPr id="136" name="Ink 135">
                  <a:extLst>
                    <a:ext uri="{FF2B5EF4-FFF2-40B4-BE49-F238E27FC236}">
                      <a16:creationId xmlns:a16="http://schemas.microsoft.com/office/drawing/2014/main" id="{01DDE081-3468-4A02-C22B-728CEEE4825C}"/>
                    </a:ext>
                  </a:extLst>
                </p:cNvPr>
                <p:cNvPicPr/>
                <p:nvPr/>
              </p:nvPicPr>
              <p:blipFill>
                <a:blip r:embed="rId237"/>
                <a:stretch>
                  <a:fillRect/>
                </a:stretch>
              </p:blipFill>
              <p:spPr>
                <a:xfrm>
                  <a:off x="6141751" y="389861"/>
                  <a:ext cx="126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Ink 144">
                  <a:extLst>
                    <a:ext uri="{FF2B5EF4-FFF2-40B4-BE49-F238E27FC236}">
                      <a16:creationId xmlns:a16="http://schemas.microsoft.com/office/drawing/2014/main" id="{304AB787-E969-9FBF-4DB8-848DBF8AB88D}"/>
                    </a:ext>
                  </a:extLst>
                </p14:cNvPr>
                <p14:cNvContentPartPr/>
                <p14:nvPr/>
              </p14:nvContentPartPr>
              <p14:xfrm>
                <a:off x="1318111" y="1779461"/>
                <a:ext cx="227520" cy="286560"/>
              </p14:xfrm>
            </p:contentPart>
          </mc:Choice>
          <mc:Fallback xmlns="">
            <p:pic>
              <p:nvPicPr>
                <p:cNvPr id="145" name="Ink 144">
                  <a:extLst>
                    <a:ext uri="{FF2B5EF4-FFF2-40B4-BE49-F238E27FC236}">
                      <a16:creationId xmlns:a16="http://schemas.microsoft.com/office/drawing/2014/main" id="{304AB787-E969-9FBF-4DB8-848DBF8AB88D}"/>
                    </a:ext>
                  </a:extLst>
                </p:cNvPr>
                <p:cNvPicPr/>
                <p:nvPr/>
              </p:nvPicPr>
              <p:blipFill>
                <a:blip r:embed="rId239"/>
                <a:stretch>
                  <a:fillRect/>
                </a:stretch>
              </p:blipFill>
              <p:spPr>
                <a:xfrm>
                  <a:off x="1309111" y="1770461"/>
                  <a:ext cx="2451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Ink 145">
                  <a:extLst>
                    <a:ext uri="{FF2B5EF4-FFF2-40B4-BE49-F238E27FC236}">
                      <a16:creationId xmlns:a16="http://schemas.microsoft.com/office/drawing/2014/main" id="{84CC941E-B891-2772-E342-E58710AF6BDD}"/>
                    </a:ext>
                  </a:extLst>
                </p14:cNvPr>
                <p14:cNvContentPartPr/>
                <p14:nvPr/>
              </p14:nvContentPartPr>
              <p14:xfrm>
                <a:off x="1368871" y="1676861"/>
                <a:ext cx="177480" cy="455040"/>
              </p14:xfrm>
            </p:contentPart>
          </mc:Choice>
          <mc:Fallback xmlns="">
            <p:pic>
              <p:nvPicPr>
                <p:cNvPr id="146" name="Ink 145">
                  <a:extLst>
                    <a:ext uri="{FF2B5EF4-FFF2-40B4-BE49-F238E27FC236}">
                      <a16:creationId xmlns:a16="http://schemas.microsoft.com/office/drawing/2014/main" id="{84CC941E-B891-2772-E342-E58710AF6BDD}"/>
                    </a:ext>
                  </a:extLst>
                </p:cNvPr>
                <p:cNvPicPr/>
                <p:nvPr/>
              </p:nvPicPr>
              <p:blipFill>
                <a:blip r:embed="rId241"/>
                <a:stretch>
                  <a:fillRect/>
                </a:stretch>
              </p:blipFill>
              <p:spPr>
                <a:xfrm>
                  <a:off x="1360231" y="1667861"/>
                  <a:ext cx="1951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7" name="Ink 146">
                  <a:extLst>
                    <a:ext uri="{FF2B5EF4-FFF2-40B4-BE49-F238E27FC236}">
                      <a16:creationId xmlns:a16="http://schemas.microsoft.com/office/drawing/2014/main" id="{48530BEA-194A-5927-6A88-17C15B62EDB6}"/>
                    </a:ext>
                  </a:extLst>
                </p14:cNvPr>
                <p14:cNvContentPartPr/>
                <p14:nvPr/>
              </p14:nvContentPartPr>
              <p14:xfrm>
                <a:off x="1572991" y="1650221"/>
                <a:ext cx="147600" cy="339840"/>
              </p14:xfrm>
            </p:contentPart>
          </mc:Choice>
          <mc:Fallback xmlns="">
            <p:pic>
              <p:nvPicPr>
                <p:cNvPr id="147" name="Ink 146">
                  <a:extLst>
                    <a:ext uri="{FF2B5EF4-FFF2-40B4-BE49-F238E27FC236}">
                      <a16:creationId xmlns:a16="http://schemas.microsoft.com/office/drawing/2014/main" id="{48530BEA-194A-5927-6A88-17C15B62EDB6}"/>
                    </a:ext>
                  </a:extLst>
                </p:cNvPr>
                <p:cNvPicPr/>
                <p:nvPr/>
              </p:nvPicPr>
              <p:blipFill>
                <a:blip r:embed="rId243"/>
                <a:stretch>
                  <a:fillRect/>
                </a:stretch>
              </p:blipFill>
              <p:spPr>
                <a:xfrm>
                  <a:off x="1563991" y="1641581"/>
                  <a:ext cx="1652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8" name="Ink 147">
                  <a:extLst>
                    <a:ext uri="{FF2B5EF4-FFF2-40B4-BE49-F238E27FC236}">
                      <a16:creationId xmlns:a16="http://schemas.microsoft.com/office/drawing/2014/main" id="{CBA7AE91-3C41-844F-52D8-A1E2C6C6D184}"/>
                    </a:ext>
                  </a:extLst>
                </p14:cNvPr>
                <p14:cNvContentPartPr/>
                <p14:nvPr/>
              </p14:nvContentPartPr>
              <p14:xfrm>
                <a:off x="1599271" y="1713581"/>
                <a:ext cx="299520" cy="172080"/>
              </p14:xfrm>
            </p:contentPart>
          </mc:Choice>
          <mc:Fallback xmlns="">
            <p:pic>
              <p:nvPicPr>
                <p:cNvPr id="148" name="Ink 147">
                  <a:extLst>
                    <a:ext uri="{FF2B5EF4-FFF2-40B4-BE49-F238E27FC236}">
                      <a16:creationId xmlns:a16="http://schemas.microsoft.com/office/drawing/2014/main" id="{CBA7AE91-3C41-844F-52D8-A1E2C6C6D184}"/>
                    </a:ext>
                  </a:extLst>
                </p:cNvPr>
                <p:cNvPicPr/>
                <p:nvPr/>
              </p:nvPicPr>
              <p:blipFill>
                <a:blip r:embed="rId245"/>
                <a:stretch>
                  <a:fillRect/>
                </a:stretch>
              </p:blipFill>
              <p:spPr>
                <a:xfrm>
                  <a:off x="1590631" y="1704941"/>
                  <a:ext cx="3171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9" name="Ink 148">
                  <a:extLst>
                    <a:ext uri="{FF2B5EF4-FFF2-40B4-BE49-F238E27FC236}">
                      <a16:creationId xmlns:a16="http://schemas.microsoft.com/office/drawing/2014/main" id="{CEDD8602-8C7F-99D9-F79D-58715C08D71D}"/>
                    </a:ext>
                  </a:extLst>
                </p14:cNvPr>
                <p14:cNvContentPartPr/>
                <p14:nvPr/>
              </p14:nvContentPartPr>
              <p14:xfrm>
                <a:off x="1955671" y="1579661"/>
                <a:ext cx="115560" cy="327240"/>
              </p14:xfrm>
            </p:contentPart>
          </mc:Choice>
          <mc:Fallback xmlns="">
            <p:pic>
              <p:nvPicPr>
                <p:cNvPr id="149" name="Ink 148">
                  <a:extLst>
                    <a:ext uri="{FF2B5EF4-FFF2-40B4-BE49-F238E27FC236}">
                      <a16:creationId xmlns:a16="http://schemas.microsoft.com/office/drawing/2014/main" id="{CEDD8602-8C7F-99D9-F79D-58715C08D71D}"/>
                    </a:ext>
                  </a:extLst>
                </p:cNvPr>
                <p:cNvPicPr/>
                <p:nvPr/>
              </p:nvPicPr>
              <p:blipFill>
                <a:blip r:embed="rId247"/>
                <a:stretch>
                  <a:fillRect/>
                </a:stretch>
              </p:blipFill>
              <p:spPr>
                <a:xfrm>
                  <a:off x="1946671" y="1571021"/>
                  <a:ext cx="1332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0" name="Ink 149">
                  <a:extLst>
                    <a:ext uri="{FF2B5EF4-FFF2-40B4-BE49-F238E27FC236}">
                      <a16:creationId xmlns:a16="http://schemas.microsoft.com/office/drawing/2014/main" id="{BB091CBA-1C19-9F00-D514-4AD29438196D}"/>
                    </a:ext>
                  </a:extLst>
                </p14:cNvPr>
                <p14:cNvContentPartPr/>
                <p14:nvPr/>
              </p14:nvContentPartPr>
              <p14:xfrm>
                <a:off x="2123791" y="1504421"/>
                <a:ext cx="103680" cy="59400"/>
              </p14:xfrm>
            </p:contentPart>
          </mc:Choice>
          <mc:Fallback xmlns="">
            <p:pic>
              <p:nvPicPr>
                <p:cNvPr id="150" name="Ink 149">
                  <a:extLst>
                    <a:ext uri="{FF2B5EF4-FFF2-40B4-BE49-F238E27FC236}">
                      <a16:creationId xmlns:a16="http://schemas.microsoft.com/office/drawing/2014/main" id="{BB091CBA-1C19-9F00-D514-4AD29438196D}"/>
                    </a:ext>
                  </a:extLst>
                </p:cNvPr>
                <p:cNvPicPr/>
                <p:nvPr/>
              </p:nvPicPr>
              <p:blipFill>
                <a:blip r:embed="rId249"/>
                <a:stretch>
                  <a:fillRect/>
                </a:stretch>
              </p:blipFill>
              <p:spPr>
                <a:xfrm>
                  <a:off x="2114791" y="1495421"/>
                  <a:ext cx="1213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1" name="Ink 150">
                  <a:extLst>
                    <a:ext uri="{FF2B5EF4-FFF2-40B4-BE49-F238E27FC236}">
                      <a16:creationId xmlns:a16="http://schemas.microsoft.com/office/drawing/2014/main" id="{33BBE330-D846-EA0E-224A-4DAC7D29A3B0}"/>
                    </a:ext>
                  </a:extLst>
                </p14:cNvPr>
                <p14:cNvContentPartPr/>
                <p14:nvPr/>
              </p14:nvContentPartPr>
              <p14:xfrm>
                <a:off x="2186431" y="1427021"/>
                <a:ext cx="176040" cy="202680"/>
              </p14:xfrm>
            </p:contentPart>
          </mc:Choice>
          <mc:Fallback xmlns="">
            <p:pic>
              <p:nvPicPr>
                <p:cNvPr id="151" name="Ink 150">
                  <a:extLst>
                    <a:ext uri="{FF2B5EF4-FFF2-40B4-BE49-F238E27FC236}">
                      <a16:creationId xmlns:a16="http://schemas.microsoft.com/office/drawing/2014/main" id="{33BBE330-D846-EA0E-224A-4DAC7D29A3B0}"/>
                    </a:ext>
                  </a:extLst>
                </p:cNvPr>
                <p:cNvPicPr/>
                <p:nvPr/>
              </p:nvPicPr>
              <p:blipFill>
                <a:blip r:embed="rId251"/>
                <a:stretch>
                  <a:fillRect/>
                </a:stretch>
              </p:blipFill>
              <p:spPr>
                <a:xfrm>
                  <a:off x="2177431" y="1418021"/>
                  <a:ext cx="1936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2" name="Ink 151">
                  <a:extLst>
                    <a:ext uri="{FF2B5EF4-FFF2-40B4-BE49-F238E27FC236}">
                      <a16:creationId xmlns:a16="http://schemas.microsoft.com/office/drawing/2014/main" id="{7A3535E1-A0E1-9748-06A5-8ACA2AE19344}"/>
                    </a:ext>
                  </a:extLst>
                </p14:cNvPr>
                <p14:cNvContentPartPr/>
                <p14:nvPr/>
              </p14:nvContentPartPr>
              <p14:xfrm>
                <a:off x="2475871" y="1358621"/>
                <a:ext cx="123480" cy="182160"/>
              </p14:xfrm>
            </p:contentPart>
          </mc:Choice>
          <mc:Fallback xmlns="">
            <p:pic>
              <p:nvPicPr>
                <p:cNvPr id="152" name="Ink 151">
                  <a:extLst>
                    <a:ext uri="{FF2B5EF4-FFF2-40B4-BE49-F238E27FC236}">
                      <a16:creationId xmlns:a16="http://schemas.microsoft.com/office/drawing/2014/main" id="{7A3535E1-A0E1-9748-06A5-8ACA2AE19344}"/>
                    </a:ext>
                  </a:extLst>
                </p:cNvPr>
                <p:cNvPicPr/>
                <p:nvPr/>
              </p:nvPicPr>
              <p:blipFill>
                <a:blip r:embed="rId253"/>
                <a:stretch>
                  <a:fillRect/>
                </a:stretch>
              </p:blipFill>
              <p:spPr>
                <a:xfrm>
                  <a:off x="2467231" y="1349981"/>
                  <a:ext cx="1411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 name="Ink 1">
                  <a:extLst>
                    <a:ext uri="{FF2B5EF4-FFF2-40B4-BE49-F238E27FC236}">
                      <a16:creationId xmlns:a16="http://schemas.microsoft.com/office/drawing/2014/main" id="{B4B5F28D-EF8B-D0D5-A685-B91030C5FCE3}"/>
                    </a:ext>
                  </a:extLst>
                </p14:cNvPr>
                <p14:cNvContentPartPr/>
                <p14:nvPr/>
              </p14:nvContentPartPr>
              <p14:xfrm>
                <a:off x="3303151" y="382661"/>
                <a:ext cx="1098360" cy="1594800"/>
              </p14:xfrm>
            </p:contentPart>
          </mc:Choice>
          <mc:Fallback xmlns="">
            <p:pic>
              <p:nvPicPr>
                <p:cNvPr id="2" name="Ink 1">
                  <a:extLst>
                    <a:ext uri="{FF2B5EF4-FFF2-40B4-BE49-F238E27FC236}">
                      <a16:creationId xmlns:a16="http://schemas.microsoft.com/office/drawing/2014/main" id="{B4B5F28D-EF8B-D0D5-A685-B91030C5FCE3}"/>
                    </a:ext>
                  </a:extLst>
                </p:cNvPr>
                <p:cNvPicPr/>
                <p:nvPr/>
              </p:nvPicPr>
              <p:blipFill>
                <a:blip r:embed="rId255"/>
                <a:stretch>
                  <a:fillRect/>
                </a:stretch>
              </p:blipFill>
              <p:spPr>
                <a:xfrm>
                  <a:off x="3294511" y="373661"/>
                  <a:ext cx="1116000" cy="1612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 name="Ink 2">
                  <a:extLst>
                    <a:ext uri="{FF2B5EF4-FFF2-40B4-BE49-F238E27FC236}">
                      <a16:creationId xmlns:a16="http://schemas.microsoft.com/office/drawing/2014/main" id="{F9E02740-EE56-5BF5-4B18-87570EFA1510}"/>
                    </a:ext>
                  </a:extLst>
                </p14:cNvPr>
                <p14:cNvContentPartPr/>
                <p14:nvPr/>
              </p14:nvContentPartPr>
              <p14:xfrm>
                <a:off x="3763591" y="1691261"/>
                <a:ext cx="140760" cy="168840"/>
              </p14:xfrm>
            </p:contentPart>
          </mc:Choice>
          <mc:Fallback xmlns="">
            <p:pic>
              <p:nvPicPr>
                <p:cNvPr id="3" name="Ink 2">
                  <a:extLst>
                    <a:ext uri="{FF2B5EF4-FFF2-40B4-BE49-F238E27FC236}">
                      <a16:creationId xmlns:a16="http://schemas.microsoft.com/office/drawing/2014/main" id="{F9E02740-EE56-5BF5-4B18-87570EFA1510}"/>
                    </a:ext>
                  </a:extLst>
                </p:cNvPr>
                <p:cNvPicPr/>
                <p:nvPr/>
              </p:nvPicPr>
              <p:blipFill>
                <a:blip r:embed="rId257"/>
                <a:stretch>
                  <a:fillRect/>
                </a:stretch>
              </p:blipFill>
              <p:spPr>
                <a:xfrm>
                  <a:off x="3754951" y="1682261"/>
                  <a:ext cx="1584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 name="Ink 3">
                  <a:extLst>
                    <a:ext uri="{FF2B5EF4-FFF2-40B4-BE49-F238E27FC236}">
                      <a16:creationId xmlns:a16="http://schemas.microsoft.com/office/drawing/2014/main" id="{8DBA5BA6-8226-C328-6818-EFCFBDD33301}"/>
                    </a:ext>
                  </a:extLst>
                </p14:cNvPr>
                <p14:cNvContentPartPr/>
                <p14:nvPr/>
              </p14:nvContentPartPr>
              <p14:xfrm>
                <a:off x="3525271" y="707381"/>
                <a:ext cx="691920" cy="838800"/>
              </p14:xfrm>
            </p:contentPart>
          </mc:Choice>
          <mc:Fallback xmlns="">
            <p:pic>
              <p:nvPicPr>
                <p:cNvPr id="4" name="Ink 3">
                  <a:extLst>
                    <a:ext uri="{FF2B5EF4-FFF2-40B4-BE49-F238E27FC236}">
                      <a16:creationId xmlns:a16="http://schemas.microsoft.com/office/drawing/2014/main" id="{8DBA5BA6-8226-C328-6818-EFCFBDD33301}"/>
                    </a:ext>
                  </a:extLst>
                </p:cNvPr>
                <p:cNvPicPr/>
                <p:nvPr/>
              </p:nvPicPr>
              <p:blipFill>
                <a:blip r:embed="rId259"/>
                <a:stretch>
                  <a:fillRect/>
                </a:stretch>
              </p:blipFill>
              <p:spPr>
                <a:xfrm>
                  <a:off x="3516271" y="698741"/>
                  <a:ext cx="709560" cy="856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38" name="Ink 137">
                  <a:extLst>
                    <a:ext uri="{FF2B5EF4-FFF2-40B4-BE49-F238E27FC236}">
                      <a16:creationId xmlns:a16="http://schemas.microsoft.com/office/drawing/2014/main" id="{5AC2C086-2EB2-1E7B-A91E-3A98F8B11BF0}"/>
                    </a:ext>
                  </a:extLst>
                </p14:cNvPr>
                <p14:cNvContentPartPr/>
                <p14:nvPr/>
              </p14:nvContentPartPr>
              <p14:xfrm>
                <a:off x="3663511" y="953261"/>
                <a:ext cx="471960" cy="10800"/>
              </p14:xfrm>
            </p:contentPart>
          </mc:Choice>
          <mc:Fallback xmlns="">
            <p:pic>
              <p:nvPicPr>
                <p:cNvPr id="138" name="Ink 137">
                  <a:extLst>
                    <a:ext uri="{FF2B5EF4-FFF2-40B4-BE49-F238E27FC236}">
                      <a16:creationId xmlns:a16="http://schemas.microsoft.com/office/drawing/2014/main" id="{5AC2C086-2EB2-1E7B-A91E-3A98F8B11BF0}"/>
                    </a:ext>
                  </a:extLst>
                </p:cNvPr>
                <p:cNvPicPr/>
                <p:nvPr/>
              </p:nvPicPr>
              <p:blipFill>
                <a:blip r:embed="rId261"/>
                <a:stretch>
                  <a:fillRect/>
                </a:stretch>
              </p:blipFill>
              <p:spPr>
                <a:xfrm>
                  <a:off x="3654871" y="944261"/>
                  <a:ext cx="4896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9" name="Ink 138">
                  <a:extLst>
                    <a:ext uri="{FF2B5EF4-FFF2-40B4-BE49-F238E27FC236}">
                      <a16:creationId xmlns:a16="http://schemas.microsoft.com/office/drawing/2014/main" id="{7FCA500C-6F1F-3566-F2E2-6637AAF15124}"/>
                    </a:ext>
                  </a:extLst>
                </p14:cNvPr>
                <p14:cNvContentPartPr/>
                <p14:nvPr/>
              </p14:nvContentPartPr>
              <p14:xfrm>
                <a:off x="3676831" y="1163501"/>
                <a:ext cx="516600" cy="16560"/>
              </p14:xfrm>
            </p:contentPart>
          </mc:Choice>
          <mc:Fallback xmlns="">
            <p:pic>
              <p:nvPicPr>
                <p:cNvPr id="139" name="Ink 138">
                  <a:extLst>
                    <a:ext uri="{FF2B5EF4-FFF2-40B4-BE49-F238E27FC236}">
                      <a16:creationId xmlns:a16="http://schemas.microsoft.com/office/drawing/2014/main" id="{7FCA500C-6F1F-3566-F2E2-6637AAF15124}"/>
                    </a:ext>
                  </a:extLst>
                </p:cNvPr>
                <p:cNvPicPr/>
                <p:nvPr/>
              </p:nvPicPr>
              <p:blipFill>
                <a:blip r:embed="rId263"/>
                <a:stretch>
                  <a:fillRect/>
                </a:stretch>
              </p:blipFill>
              <p:spPr>
                <a:xfrm>
                  <a:off x="3668191" y="1154501"/>
                  <a:ext cx="534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0" name="Ink 139">
                  <a:extLst>
                    <a:ext uri="{FF2B5EF4-FFF2-40B4-BE49-F238E27FC236}">
                      <a16:creationId xmlns:a16="http://schemas.microsoft.com/office/drawing/2014/main" id="{AB2398EE-09A9-C3D8-8C0D-FA9BE70C6EB3}"/>
                    </a:ext>
                  </a:extLst>
                </p14:cNvPr>
                <p14:cNvContentPartPr/>
                <p14:nvPr/>
              </p14:nvContentPartPr>
              <p14:xfrm>
                <a:off x="3655951" y="1385621"/>
                <a:ext cx="445680" cy="39600"/>
              </p14:xfrm>
            </p:contentPart>
          </mc:Choice>
          <mc:Fallback xmlns="">
            <p:pic>
              <p:nvPicPr>
                <p:cNvPr id="140" name="Ink 139">
                  <a:extLst>
                    <a:ext uri="{FF2B5EF4-FFF2-40B4-BE49-F238E27FC236}">
                      <a16:creationId xmlns:a16="http://schemas.microsoft.com/office/drawing/2014/main" id="{AB2398EE-09A9-C3D8-8C0D-FA9BE70C6EB3}"/>
                    </a:ext>
                  </a:extLst>
                </p:cNvPr>
                <p:cNvPicPr/>
                <p:nvPr/>
              </p:nvPicPr>
              <p:blipFill>
                <a:blip r:embed="rId265"/>
                <a:stretch>
                  <a:fillRect/>
                </a:stretch>
              </p:blipFill>
              <p:spPr>
                <a:xfrm>
                  <a:off x="3646951" y="1376981"/>
                  <a:ext cx="4633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1" name="Ink 140">
                  <a:extLst>
                    <a:ext uri="{FF2B5EF4-FFF2-40B4-BE49-F238E27FC236}">
                      <a16:creationId xmlns:a16="http://schemas.microsoft.com/office/drawing/2014/main" id="{138C9188-FB76-F4E4-57AC-27D0350B7616}"/>
                    </a:ext>
                  </a:extLst>
                </p14:cNvPr>
                <p14:cNvContentPartPr/>
                <p14:nvPr/>
              </p14:nvContentPartPr>
              <p14:xfrm>
                <a:off x="3853591" y="973421"/>
                <a:ext cx="10440" cy="146880"/>
              </p14:xfrm>
            </p:contentPart>
          </mc:Choice>
          <mc:Fallback xmlns="">
            <p:pic>
              <p:nvPicPr>
                <p:cNvPr id="141" name="Ink 140">
                  <a:extLst>
                    <a:ext uri="{FF2B5EF4-FFF2-40B4-BE49-F238E27FC236}">
                      <a16:creationId xmlns:a16="http://schemas.microsoft.com/office/drawing/2014/main" id="{138C9188-FB76-F4E4-57AC-27D0350B7616}"/>
                    </a:ext>
                  </a:extLst>
                </p:cNvPr>
                <p:cNvPicPr/>
                <p:nvPr/>
              </p:nvPicPr>
              <p:blipFill>
                <a:blip r:embed="rId267"/>
                <a:stretch>
                  <a:fillRect/>
                </a:stretch>
              </p:blipFill>
              <p:spPr>
                <a:xfrm>
                  <a:off x="3844591" y="964781"/>
                  <a:ext cx="280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2" name="Ink 141">
                  <a:extLst>
                    <a:ext uri="{FF2B5EF4-FFF2-40B4-BE49-F238E27FC236}">
                      <a16:creationId xmlns:a16="http://schemas.microsoft.com/office/drawing/2014/main" id="{C41B5703-4141-3A71-7B58-2B47BBCB2175}"/>
                    </a:ext>
                  </a:extLst>
                </p14:cNvPr>
                <p14:cNvContentPartPr/>
                <p14:nvPr/>
              </p14:nvContentPartPr>
              <p14:xfrm>
                <a:off x="3923071" y="1010501"/>
                <a:ext cx="126000" cy="111600"/>
              </p14:xfrm>
            </p:contentPart>
          </mc:Choice>
          <mc:Fallback xmlns="">
            <p:pic>
              <p:nvPicPr>
                <p:cNvPr id="142" name="Ink 141">
                  <a:extLst>
                    <a:ext uri="{FF2B5EF4-FFF2-40B4-BE49-F238E27FC236}">
                      <a16:creationId xmlns:a16="http://schemas.microsoft.com/office/drawing/2014/main" id="{C41B5703-4141-3A71-7B58-2B47BBCB2175}"/>
                    </a:ext>
                  </a:extLst>
                </p:cNvPr>
                <p:cNvPicPr/>
                <p:nvPr/>
              </p:nvPicPr>
              <p:blipFill>
                <a:blip r:embed="rId269"/>
                <a:stretch>
                  <a:fillRect/>
                </a:stretch>
              </p:blipFill>
              <p:spPr>
                <a:xfrm>
                  <a:off x="3914071" y="1001861"/>
                  <a:ext cx="143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3" name="Ink 142">
                  <a:extLst>
                    <a:ext uri="{FF2B5EF4-FFF2-40B4-BE49-F238E27FC236}">
                      <a16:creationId xmlns:a16="http://schemas.microsoft.com/office/drawing/2014/main" id="{069C5B3E-A1A8-0F0A-7568-11BF7EDBEC98}"/>
                    </a:ext>
                  </a:extLst>
                </p14:cNvPr>
                <p14:cNvContentPartPr/>
                <p14:nvPr/>
              </p14:nvContentPartPr>
              <p14:xfrm>
                <a:off x="4103071" y="979901"/>
                <a:ext cx="91080" cy="155160"/>
              </p14:xfrm>
            </p:contentPart>
          </mc:Choice>
          <mc:Fallback xmlns="">
            <p:pic>
              <p:nvPicPr>
                <p:cNvPr id="143" name="Ink 142">
                  <a:extLst>
                    <a:ext uri="{FF2B5EF4-FFF2-40B4-BE49-F238E27FC236}">
                      <a16:creationId xmlns:a16="http://schemas.microsoft.com/office/drawing/2014/main" id="{069C5B3E-A1A8-0F0A-7568-11BF7EDBEC98}"/>
                    </a:ext>
                  </a:extLst>
                </p:cNvPr>
                <p:cNvPicPr/>
                <p:nvPr/>
              </p:nvPicPr>
              <p:blipFill>
                <a:blip r:embed="rId271"/>
                <a:stretch>
                  <a:fillRect/>
                </a:stretch>
              </p:blipFill>
              <p:spPr>
                <a:xfrm>
                  <a:off x="4094431" y="970901"/>
                  <a:ext cx="108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4" name="Ink 153">
                  <a:extLst>
                    <a:ext uri="{FF2B5EF4-FFF2-40B4-BE49-F238E27FC236}">
                      <a16:creationId xmlns:a16="http://schemas.microsoft.com/office/drawing/2014/main" id="{B161109E-C24D-D958-8C5D-F4C1565D5EAD}"/>
                    </a:ext>
                  </a:extLst>
                </p14:cNvPr>
                <p14:cNvContentPartPr/>
                <p14:nvPr/>
              </p14:nvContentPartPr>
              <p14:xfrm>
                <a:off x="4287031" y="766781"/>
                <a:ext cx="49320" cy="208080"/>
              </p14:xfrm>
            </p:contentPart>
          </mc:Choice>
          <mc:Fallback xmlns="">
            <p:pic>
              <p:nvPicPr>
                <p:cNvPr id="154" name="Ink 153">
                  <a:extLst>
                    <a:ext uri="{FF2B5EF4-FFF2-40B4-BE49-F238E27FC236}">
                      <a16:creationId xmlns:a16="http://schemas.microsoft.com/office/drawing/2014/main" id="{B161109E-C24D-D958-8C5D-F4C1565D5EAD}"/>
                    </a:ext>
                  </a:extLst>
                </p:cNvPr>
                <p:cNvPicPr/>
                <p:nvPr/>
              </p:nvPicPr>
              <p:blipFill>
                <a:blip r:embed="rId273"/>
                <a:stretch>
                  <a:fillRect/>
                </a:stretch>
              </p:blipFill>
              <p:spPr>
                <a:xfrm>
                  <a:off x="4278031" y="757781"/>
                  <a:ext cx="66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5" name="Ink 154">
                  <a:extLst>
                    <a:ext uri="{FF2B5EF4-FFF2-40B4-BE49-F238E27FC236}">
                      <a16:creationId xmlns:a16="http://schemas.microsoft.com/office/drawing/2014/main" id="{38B9A767-C3E2-A586-EB2A-5A3932E70FE4}"/>
                    </a:ext>
                  </a:extLst>
                </p14:cNvPr>
                <p14:cNvContentPartPr/>
                <p14:nvPr/>
              </p14:nvContentPartPr>
              <p14:xfrm>
                <a:off x="4316191" y="905381"/>
                <a:ext cx="87120" cy="58320"/>
              </p14:xfrm>
            </p:contentPart>
          </mc:Choice>
          <mc:Fallback xmlns="">
            <p:pic>
              <p:nvPicPr>
                <p:cNvPr id="155" name="Ink 154">
                  <a:extLst>
                    <a:ext uri="{FF2B5EF4-FFF2-40B4-BE49-F238E27FC236}">
                      <a16:creationId xmlns:a16="http://schemas.microsoft.com/office/drawing/2014/main" id="{38B9A767-C3E2-A586-EB2A-5A3932E70FE4}"/>
                    </a:ext>
                  </a:extLst>
                </p:cNvPr>
                <p:cNvPicPr/>
                <p:nvPr/>
              </p:nvPicPr>
              <p:blipFill>
                <a:blip r:embed="rId275"/>
                <a:stretch>
                  <a:fillRect/>
                </a:stretch>
              </p:blipFill>
              <p:spPr>
                <a:xfrm>
                  <a:off x="4307191" y="896741"/>
                  <a:ext cx="104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6" name="Ink 155">
                  <a:extLst>
                    <a:ext uri="{FF2B5EF4-FFF2-40B4-BE49-F238E27FC236}">
                      <a16:creationId xmlns:a16="http://schemas.microsoft.com/office/drawing/2014/main" id="{DBFB3F79-12E0-7994-7150-F66C79C5B5A0}"/>
                    </a:ext>
                  </a:extLst>
                </p14:cNvPr>
                <p14:cNvContentPartPr/>
                <p14:nvPr/>
              </p14:nvContentPartPr>
              <p14:xfrm>
                <a:off x="4247431" y="1032461"/>
                <a:ext cx="60120" cy="146520"/>
              </p14:xfrm>
            </p:contentPart>
          </mc:Choice>
          <mc:Fallback xmlns="">
            <p:pic>
              <p:nvPicPr>
                <p:cNvPr id="156" name="Ink 155">
                  <a:extLst>
                    <a:ext uri="{FF2B5EF4-FFF2-40B4-BE49-F238E27FC236}">
                      <a16:creationId xmlns:a16="http://schemas.microsoft.com/office/drawing/2014/main" id="{DBFB3F79-12E0-7994-7150-F66C79C5B5A0}"/>
                    </a:ext>
                  </a:extLst>
                </p:cNvPr>
                <p:cNvPicPr/>
                <p:nvPr/>
              </p:nvPicPr>
              <p:blipFill>
                <a:blip r:embed="rId277"/>
                <a:stretch>
                  <a:fillRect/>
                </a:stretch>
              </p:blipFill>
              <p:spPr>
                <a:xfrm>
                  <a:off x="4238791" y="1023461"/>
                  <a:ext cx="77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7" name="Ink 156">
                  <a:extLst>
                    <a:ext uri="{FF2B5EF4-FFF2-40B4-BE49-F238E27FC236}">
                      <a16:creationId xmlns:a16="http://schemas.microsoft.com/office/drawing/2014/main" id="{ACB8024E-5EDE-FDDF-F2A3-AD93F3A2D4A5}"/>
                    </a:ext>
                  </a:extLst>
                </p14:cNvPr>
                <p14:cNvContentPartPr/>
                <p14:nvPr/>
              </p14:nvContentPartPr>
              <p14:xfrm>
                <a:off x="4257151" y="1159901"/>
                <a:ext cx="144000" cy="76320"/>
              </p14:xfrm>
            </p:contentPart>
          </mc:Choice>
          <mc:Fallback xmlns="">
            <p:pic>
              <p:nvPicPr>
                <p:cNvPr id="157" name="Ink 156">
                  <a:extLst>
                    <a:ext uri="{FF2B5EF4-FFF2-40B4-BE49-F238E27FC236}">
                      <a16:creationId xmlns:a16="http://schemas.microsoft.com/office/drawing/2014/main" id="{ACB8024E-5EDE-FDDF-F2A3-AD93F3A2D4A5}"/>
                    </a:ext>
                  </a:extLst>
                </p:cNvPr>
                <p:cNvPicPr/>
                <p:nvPr/>
              </p:nvPicPr>
              <p:blipFill>
                <a:blip r:embed="rId279"/>
                <a:stretch>
                  <a:fillRect/>
                </a:stretch>
              </p:blipFill>
              <p:spPr>
                <a:xfrm>
                  <a:off x="4248511" y="1151261"/>
                  <a:ext cx="1616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8" name="Ink 157">
                  <a:extLst>
                    <a:ext uri="{FF2B5EF4-FFF2-40B4-BE49-F238E27FC236}">
                      <a16:creationId xmlns:a16="http://schemas.microsoft.com/office/drawing/2014/main" id="{F4C0D96D-D40B-76BC-8801-18F56693F555}"/>
                    </a:ext>
                  </a:extLst>
                </p14:cNvPr>
                <p14:cNvContentPartPr/>
                <p14:nvPr/>
              </p14:nvContentPartPr>
              <p14:xfrm>
                <a:off x="4306111" y="1327301"/>
                <a:ext cx="20520" cy="127440"/>
              </p14:xfrm>
            </p:contentPart>
          </mc:Choice>
          <mc:Fallback xmlns="">
            <p:pic>
              <p:nvPicPr>
                <p:cNvPr id="158" name="Ink 157">
                  <a:extLst>
                    <a:ext uri="{FF2B5EF4-FFF2-40B4-BE49-F238E27FC236}">
                      <a16:creationId xmlns:a16="http://schemas.microsoft.com/office/drawing/2014/main" id="{F4C0D96D-D40B-76BC-8801-18F56693F555}"/>
                    </a:ext>
                  </a:extLst>
                </p:cNvPr>
                <p:cNvPicPr/>
                <p:nvPr/>
              </p:nvPicPr>
              <p:blipFill>
                <a:blip r:embed="rId281"/>
                <a:stretch>
                  <a:fillRect/>
                </a:stretch>
              </p:blipFill>
              <p:spPr>
                <a:xfrm>
                  <a:off x="4297471" y="1318301"/>
                  <a:ext cx="381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9" name="Ink 158">
                  <a:extLst>
                    <a:ext uri="{FF2B5EF4-FFF2-40B4-BE49-F238E27FC236}">
                      <a16:creationId xmlns:a16="http://schemas.microsoft.com/office/drawing/2014/main" id="{13559BF6-2095-DEEA-6389-A1F01005D533}"/>
                    </a:ext>
                  </a:extLst>
                </p14:cNvPr>
                <p14:cNvContentPartPr/>
                <p14:nvPr/>
              </p14:nvContentPartPr>
              <p14:xfrm>
                <a:off x="4275511" y="1425581"/>
                <a:ext cx="91440" cy="35640"/>
              </p14:xfrm>
            </p:contentPart>
          </mc:Choice>
          <mc:Fallback xmlns="">
            <p:pic>
              <p:nvPicPr>
                <p:cNvPr id="159" name="Ink 158">
                  <a:extLst>
                    <a:ext uri="{FF2B5EF4-FFF2-40B4-BE49-F238E27FC236}">
                      <a16:creationId xmlns:a16="http://schemas.microsoft.com/office/drawing/2014/main" id="{13559BF6-2095-DEEA-6389-A1F01005D533}"/>
                    </a:ext>
                  </a:extLst>
                </p:cNvPr>
                <p:cNvPicPr/>
                <p:nvPr/>
              </p:nvPicPr>
              <p:blipFill>
                <a:blip r:embed="rId283"/>
                <a:stretch>
                  <a:fillRect/>
                </a:stretch>
              </p:blipFill>
              <p:spPr>
                <a:xfrm>
                  <a:off x="4266871" y="1416581"/>
                  <a:ext cx="1090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1" name="Ink 160">
                  <a:extLst>
                    <a:ext uri="{FF2B5EF4-FFF2-40B4-BE49-F238E27FC236}">
                      <a16:creationId xmlns:a16="http://schemas.microsoft.com/office/drawing/2014/main" id="{BFD63A05-BEE1-E6F7-F02C-DB6A0BA75747}"/>
                    </a:ext>
                  </a:extLst>
                </p14:cNvPr>
                <p14:cNvContentPartPr/>
                <p14:nvPr/>
              </p14:nvContentPartPr>
              <p14:xfrm>
                <a:off x="796831" y="2586941"/>
                <a:ext cx="312840" cy="273600"/>
              </p14:xfrm>
            </p:contentPart>
          </mc:Choice>
          <mc:Fallback xmlns="">
            <p:pic>
              <p:nvPicPr>
                <p:cNvPr id="161" name="Ink 160">
                  <a:extLst>
                    <a:ext uri="{FF2B5EF4-FFF2-40B4-BE49-F238E27FC236}">
                      <a16:creationId xmlns:a16="http://schemas.microsoft.com/office/drawing/2014/main" id="{BFD63A05-BEE1-E6F7-F02C-DB6A0BA75747}"/>
                    </a:ext>
                  </a:extLst>
                </p:cNvPr>
                <p:cNvPicPr/>
                <p:nvPr/>
              </p:nvPicPr>
              <p:blipFill>
                <a:blip r:embed="rId285"/>
                <a:stretch>
                  <a:fillRect/>
                </a:stretch>
              </p:blipFill>
              <p:spPr>
                <a:xfrm>
                  <a:off x="788191" y="2577941"/>
                  <a:ext cx="3304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2" name="Ink 161">
                  <a:extLst>
                    <a:ext uri="{FF2B5EF4-FFF2-40B4-BE49-F238E27FC236}">
                      <a16:creationId xmlns:a16="http://schemas.microsoft.com/office/drawing/2014/main" id="{A76D3CE4-43BB-C67C-F360-7CB32BEA97F0}"/>
                    </a:ext>
                  </a:extLst>
                </p14:cNvPr>
                <p14:cNvContentPartPr/>
                <p14:nvPr/>
              </p14:nvContentPartPr>
              <p14:xfrm>
                <a:off x="869191" y="2573981"/>
                <a:ext cx="236880" cy="294840"/>
              </p14:xfrm>
            </p:contentPart>
          </mc:Choice>
          <mc:Fallback xmlns="">
            <p:pic>
              <p:nvPicPr>
                <p:cNvPr id="162" name="Ink 161">
                  <a:extLst>
                    <a:ext uri="{FF2B5EF4-FFF2-40B4-BE49-F238E27FC236}">
                      <a16:creationId xmlns:a16="http://schemas.microsoft.com/office/drawing/2014/main" id="{A76D3CE4-43BB-C67C-F360-7CB32BEA97F0}"/>
                    </a:ext>
                  </a:extLst>
                </p:cNvPr>
                <p:cNvPicPr/>
                <p:nvPr/>
              </p:nvPicPr>
              <p:blipFill>
                <a:blip r:embed="rId287"/>
                <a:stretch>
                  <a:fillRect/>
                </a:stretch>
              </p:blipFill>
              <p:spPr>
                <a:xfrm>
                  <a:off x="860191" y="2564981"/>
                  <a:ext cx="2545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3" name="Ink 162">
                  <a:extLst>
                    <a:ext uri="{FF2B5EF4-FFF2-40B4-BE49-F238E27FC236}">
                      <a16:creationId xmlns:a16="http://schemas.microsoft.com/office/drawing/2014/main" id="{7A23DC32-BED6-F90A-F4B8-CAF7EF5F3761}"/>
                    </a:ext>
                  </a:extLst>
                </p14:cNvPr>
                <p14:cNvContentPartPr/>
                <p14:nvPr/>
              </p14:nvContentPartPr>
              <p14:xfrm>
                <a:off x="1052071" y="2559581"/>
                <a:ext cx="332640" cy="182880"/>
              </p14:xfrm>
            </p:contentPart>
          </mc:Choice>
          <mc:Fallback xmlns="">
            <p:pic>
              <p:nvPicPr>
                <p:cNvPr id="163" name="Ink 162">
                  <a:extLst>
                    <a:ext uri="{FF2B5EF4-FFF2-40B4-BE49-F238E27FC236}">
                      <a16:creationId xmlns:a16="http://schemas.microsoft.com/office/drawing/2014/main" id="{7A23DC32-BED6-F90A-F4B8-CAF7EF5F3761}"/>
                    </a:ext>
                  </a:extLst>
                </p:cNvPr>
                <p:cNvPicPr/>
                <p:nvPr/>
              </p:nvPicPr>
              <p:blipFill>
                <a:blip r:embed="rId289"/>
                <a:stretch>
                  <a:fillRect/>
                </a:stretch>
              </p:blipFill>
              <p:spPr>
                <a:xfrm>
                  <a:off x="1043071" y="2550581"/>
                  <a:ext cx="3502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4" name="Ink 163">
                  <a:extLst>
                    <a:ext uri="{FF2B5EF4-FFF2-40B4-BE49-F238E27FC236}">
                      <a16:creationId xmlns:a16="http://schemas.microsoft.com/office/drawing/2014/main" id="{1F6B8C07-F061-350F-5A6C-B5AE858AD457}"/>
                    </a:ext>
                  </a:extLst>
                </p14:cNvPr>
                <p14:cNvContentPartPr/>
                <p14:nvPr/>
              </p14:nvContentPartPr>
              <p14:xfrm>
                <a:off x="1365271" y="2503061"/>
                <a:ext cx="68760" cy="120600"/>
              </p14:xfrm>
            </p:contentPart>
          </mc:Choice>
          <mc:Fallback xmlns="">
            <p:pic>
              <p:nvPicPr>
                <p:cNvPr id="164" name="Ink 163">
                  <a:extLst>
                    <a:ext uri="{FF2B5EF4-FFF2-40B4-BE49-F238E27FC236}">
                      <a16:creationId xmlns:a16="http://schemas.microsoft.com/office/drawing/2014/main" id="{1F6B8C07-F061-350F-5A6C-B5AE858AD457}"/>
                    </a:ext>
                  </a:extLst>
                </p:cNvPr>
                <p:cNvPicPr/>
                <p:nvPr/>
              </p:nvPicPr>
              <p:blipFill>
                <a:blip r:embed="rId291"/>
                <a:stretch>
                  <a:fillRect/>
                </a:stretch>
              </p:blipFill>
              <p:spPr>
                <a:xfrm>
                  <a:off x="1356271" y="2494421"/>
                  <a:ext cx="864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5" name="Ink 164">
                  <a:extLst>
                    <a:ext uri="{FF2B5EF4-FFF2-40B4-BE49-F238E27FC236}">
                      <a16:creationId xmlns:a16="http://schemas.microsoft.com/office/drawing/2014/main" id="{AE2C33F4-3D14-1544-310C-0F5E06B6B247}"/>
                    </a:ext>
                  </a:extLst>
                </p14:cNvPr>
                <p14:cNvContentPartPr/>
                <p14:nvPr/>
              </p14:nvContentPartPr>
              <p14:xfrm>
                <a:off x="1333591" y="2408381"/>
                <a:ext cx="23400" cy="39960"/>
              </p14:xfrm>
            </p:contentPart>
          </mc:Choice>
          <mc:Fallback xmlns="">
            <p:pic>
              <p:nvPicPr>
                <p:cNvPr id="165" name="Ink 164">
                  <a:extLst>
                    <a:ext uri="{FF2B5EF4-FFF2-40B4-BE49-F238E27FC236}">
                      <a16:creationId xmlns:a16="http://schemas.microsoft.com/office/drawing/2014/main" id="{AE2C33F4-3D14-1544-310C-0F5E06B6B247}"/>
                    </a:ext>
                  </a:extLst>
                </p:cNvPr>
                <p:cNvPicPr/>
                <p:nvPr/>
              </p:nvPicPr>
              <p:blipFill>
                <a:blip r:embed="rId293"/>
                <a:stretch>
                  <a:fillRect/>
                </a:stretch>
              </p:blipFill>
              <p:spPr>
                <a:xfrm>
                  <a:off x="1324951" y="2399741"/>
                  <a:ext cx="410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6" name="Ink 165">
                  <a:extLst>
                    <a:ext uri="{FF2B5EF4-FFF2-40B4-BE49-F238E27FC236}">
                      <a16:creationId xmlns:a16="http://schemas.microsoft.com/office/drawing/2014/main" id="{C84BE530-F8E2-CE46-391E-58040A6E9AEA}"/>
                    </a:ext>
                  </a:extLst>
                </p14:cNvPr>
                <p14:cNvContentPartPr/>
                <p14:nvPr/>
              </p14:nvContentPartPr>
              <p14:xfrm>
                <a:off x="1494151" y="2376701"/>
                <a:ext cx="118080" cy="271440"/>
              </p14:xfrm>
            </p:contentPart>
          </mc:Choice>
          <mc:Fallback xmlns="">
            <p:pic>
              <p:nvPicPr>
                <p:cNvPr id="166" name="Ink 165">
                  <a:extLst>
                    <a:ext uri="{FF2B5EF4-FFF2-40B4-BE49-F238E27FC236}">
                      <a16:creationId xmlns:a16="http://schemas.microsoft.com/office/drawing/2014/main" id="{C84BE530-F8E2-CE46-391E-58040A6E9AEA}"/>
                    </a:ext>
                  </a:extLst>
                </p:cNvPr>
                <p:cNvPicPr/>
                <p:nvPr/>
              </p:nvPicPr>
              <p:blipFill>
                <a:blip r:embed="rId295"/>
                <a:stretch>
                  <a:fillRect/>
                </a:stretch>
              </p:blipFill>
              <p:spPr>
                <a:xfrm>
                  <a:off x="1485511" y="2368061"/>
                  <a:ext cx="1357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7" name="Ink 166">
                  <a:extLst>
                    <a:ext uri="{FF2B5EF4-FFF2-40B4-BE49-F238E27FC236}">
                      <a16:creationId xmlns:a16="http://schemas.microsoft.com/office/drawing/2014/main" id="{086E3D4F-0DEE-3D01-3558-0C24427AC9F7}"/>
                    </a:ext>
                  </a:extLst>
                </p14:cNvPr>
                <p14:cNvContentPartPr/>
                <p14:nvPr/>
              </p14:nvContentPartPr>
              <p14:xfrm>
                <a:off x="1725991" y="2333861"/>
                <a:ext cx="76680" cy="78120"/>
              </p14:xfrm>
            </p:contentPart>
          </mc:Choice>
          <mc:Fallback xmlns="">
            <p:pic>
              <p:nvPicPr>
                <p:cNvPr id="167" name="Ink 166">
                  <a:extLst>
                    <a:ext uri="{FF2B5EF4-FFF2-40B4-BE49-F238E27FC236}">
                      <a16:creationId xmlns:a16="http://schemas.microsoft.com/office/drawing/2014/main" id="{086E3D4F-0DEE-3D01-3558-0C24427AC9F7}"/>
                    </a:ext>
                  </a:extLst>
                </p:cNvPr>
                <p:cNvPicPr/>
                <p:nvPr/>
              </p:nvPicPr>
              <p:blipFill>
                <a:blip r:embed="rId297"/>
                <a:stretch>
                  <a:fillRect/>
                </a:stretch>
              </p:blipFill>
              <p:spPr>
                <a:xfrm>
                  <a:off x="1716991" y="2325221"/>
                  <a:ext cx="943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8" name="Ink 167">
                  <a:extLst>
                    <a:ext uri="{FF2B5EF4-FFF2-40B4-BE49-F238E27FC236}">
                      <a16:creationId xmlns:a16="http://schemas.microsoft.com/office/drawing/2014/main" id="{1F5614B9-7AC3-0590-C598-9A1B2E4487D1}"/>
                    </a:ext>
                  </a:extLst>
                </p14:cNvPr>
                <p14:cNvContentPartPr/>
                <p14:nvPr/>
              </p14:nvContentPartPr>
              <p14:xfrm>
                <a:off x="1891591" y="2244221"/>
                <a:ext cx="47520" cy="79920"/>
              </p14:xfrm>
            </p:contentPart>
          </mc:Choice>
          <mc:Fallback xmlns="">
            <p:pic>
              <p:nvPicPr>
                <p:cNvPr id="168" name="Ink 167">
                  <a:extLst>
                    <a:ext uri="{FF2B5EF4-FFF2-40B4-BE49-F238E27FC236}">
                      <a16:creationId xmlns:a16="http://schemas.microsoft.com/office/drawing/2014/main" id="{1F5614B9-7AC3-0590-C598-9A1B2E4487D1}"/>
                    </a:ext>
                  </a:extLst>
                </p:cNvPr>
                <p:cNvPicPr/>
                <p:nvPr/>
              </p:nvPicPr>
              <p:blipFill>
                <a:blip r:embed="rId299"/>
                <a:stretch>
                  <a:fillRect/>
                </a:stretch>
              </p:blipFill>
              <p:spPr>
                <a:xfrm>
                  <a:off x="1882591" y="2235221"/>
                  <a:ext cx="65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9" name="Ink 168">
                  <a:extLst>
                    <a:ext uri="{FF2B5EF4-FFF2-40B4-BE49-F238E27FC236}">
                      <a16:creationId xmlns:a16="http://schemas.microsoft.com/office/drawing/2014/main" id="{8BE8C3DF-A4FE-0E90-2C6B-2BDAC6349E59}"/>
                    </a:ext>
                  </a:extLst>
                </p14:cNvPr>
                <p14:cNvContentPartPr/>
                <p14:nvPr/>
              </p14:nvContentPartPr>
              <p14:xfrm>
                <a:off x="1989151" y="2213621"/>
                <a:ext cx="115560" cy="124560"/>
              </p14:xfrm>
            </p:contentPart>
          </mc:Choice>
          <mc:Fallback xmlns="">
            <p:pic>
              <p:nvPicPr>
                <p:cNvPr id="169" name="Ink 168">
                  <a:extLst>
                    <a:ext uri="{FF2B5EF4-FFF2-40B4-BE49-F238E27FC236}">
                      <a16:creationId xmlns:a16="http://schemas.microsoft.com/office/drawing/2014/main" id="{8BE8C3DF-A4FE-0E90-2C6B-2BDAC6349E59}"/>
                    </a:ext>
                  </a:extLst>
                </p:cNvPr>
                <p:cNvPicPr/>
                <p:nvPr/>
              </p:nvPicPr>
              <p:blipFill>
                <a:blip r:embed="rId301"/>
                <a:stretch>
                  <a:fillRect/>
                </a:stretch>
              </p:blipFill>
              <p:spPr>
                <a:xfrm>
                  <a:off x="1980151" y="2204621"/>
                  <a:ext cx="1332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0" name="Ink 169">
                  <a:extLst>
                    <a:ext uri="{FF2B5EF4-FFF2-40B4-BE49-F238E27FC236}">
                      <a16:creationId xmlns:a16="http://schemas.microsoft.com/office/drawing/2014/main" id="{318855A2-7953-D982-45DF-F78B4D43F00D}"/>
                    </a:ext>
                  </a:extLst>
                </p14:cNvPr>
                <p14:cNvContentPartPr/>
                <p14:nvPr/>
              </p14:nvContentPartPr>
              <p14:xfrm>
                <a:off x="1133431" y="2928941"/>
                <a:ext cx="186840" cy="294840"/>
              </p14:xfrm>
            </p:contentPart>
          </mc:Choice>
          <mc:Fallback xmlns="">
            <p:pic>
              <p:nvPicPr>
                <p:cNvPr id="170" name="Ink 169">
                  <a:extLst>
                    <a:ext uri="{FF2B5EF4-FFF2-40B4-BE49-F238E27FC236}">
                      <a16:creationId xmlns:a16="http://schemas.microsoft.com/office/drawing/2014/main" id="{318855A2-7953-D982-45DF-F78B4D43F00D}"/>
                    </a:ext>
                  </a:extLst>
                </p:cNvPr>
                <p:cNvPicPr/>
                <p:nvPr/>
              </p:nvPicPr>
              <p:blipFill>
                <a:blip r:embed="rId303"/>
                <a:stretch>
                  <a:fillRect/>
                </a:stretch>
              </p:blipFill>
              <p:spPr>
                <a:xfrm>
                  <a:off x="1124791" y="2919941"/>
                  <a:ext cx="2044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1" name="Ink 170">
                  <a:extLst>
                    <a:ext uri="{FF2B5EF4-FFF2-40B4-BE49-F238E27FC236}">
                      <a16:creationId xmlns:a16="http://schemas.microsoft.com/office/drawing/2014/main" id="{67590D34-3FDC-012B-1F7F-BBCD9F3080A4}"/>
                    </a:ext>
                  </a:extLst>
                </p14:cNvPr>
                <p14:cNvContentPartPr/>
                <p14:nvPr/>
              </p14:nvContentPartPr>
              <p14:xfrm>
                <a:off x="1407031" y="2921381"/>
                <a:ext cx="111960" cy="115560"/>
              </p14:xfrm>
            </p:contentPart>
          </mc:Choice>
          <mc:Fallback xmlns="">
            <p:pic>
              <p:nvPicPr>
                <p:cNvPr id="171" name="Ink 170">
                  <a:extLst>
                    <a:ext uri="{FF2B5EF4-FFF2-40B4-BE49-F238E27FC236}">
                      <a16:creationId xmlns:a16="http://schemas.microsoft.com/office/drawing/2014/main" id="{67590D34-3FDC-012B-1F7F-BBCD9F3080A4}"/>
                    </a:ext>
                  </a:extLst>
                </p:cNvPr>
                <p:cNvPicPr/>
                <p:nvPr/>
              </p:nvPicPr>
              <p:blipFill>
                <a:blip r:embed="rId305"/>
                <a:stretch>
                  <a:fillRect/>
                </a:stretch>
              </p:blipFill>
              <p:spPr>
                <a:xfrm>
                  <a:off x="1398391" y="2912741"/>
                  <a:ext cx="1296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2" name="Ink 171">
                  <a:extLst>
                    <a:ext uri="{FF2B5EF4-FFF2-40B4-BE49-F238E27FC236}">
                      <a16:creationId xmlns:a16="http://schemas.microsoft.com/office/drawing/2014/main" id="{31E56315-E987-2BE3-3754-EC64AD44C955}"/>
                    </a:ext>
                  </a:extLst>
                </p14:cNvPr>
                <p14:cNvContentPartPr/>
                <p14:nvPr/>
              </p14:nvContentPartPr>
              <p14:xfrm>
                <a:off x="1509991" y="2801141"/>
                <a:ext cx="151560" cy="148680"/>
              </p14:xfrm>
            </p:contentPart>
          </mc:Choice>
          <mc:Fallback xmlns="">
            <p:pic>
              <p:nvPicPr>
                <p:cNvPr id="172" name="Ink 171">
                  <a:extLst>
                    <a:ext uri="{FF2B5EF4-FFF2-40B4-BE49-F238E27FC236}">
                      <a16:creationId xmlns:a16="http://schemas.microsoft.com/office/drawing/2014/main" id="{31E56315-E987-2BE3-3754-EC64AD44C955}"/>
                    </a:ext>
                  </a:extLst>
                </p:cNvPr>
                <p:cNvPicPr/>
                <p:nvPr/>
              </p:nvPicPr>
              <p:blipFill>
                <a:blip r:embed="rId307"/>
                <a:stretch>
                  <a:fillRect/>
                </a:stretch>
              </p:blipFill>
              <p:spPr>
                <a:xfrm>
                  <a:off x="1501351" y="2792141"/>
                  <a:ext cx="1692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3" name="Ink 172">
                  <a:extLst>
                    <a:ext uri="{FF2B5EF4-FFF2-40B4-BE49-F238E27FC236}">
                      <a16:creationId xmlns:a16="http://schemas.microsoft.com/office/drawing/2014/main" id="{ED4E812F-A7E8-E3D0-9444-5533C7FBD43E}"/>
                    </a:ext>
                  </a:extLst>
                </p14:cNvPr>
                <p14:cNvContentPartPr/>
                <p14:nvPr/>
              </p14:nvContentPartPr>
              <p14:xfrm>
                <a:off x="1562191" y="2798621"/>
                <a:ext cx="51120" cy="228240"/>
              </p14:xfrm>
            </p:contentPart>
          </mc:Choice>
          <mc:Fallback xmlns="">
            <p:pic>
              <p:nvPicPr>
                <p:cNvPr id="173" name="Ink 172">
                  <a:extLst>
                    <a:ext uri="{FF2B5EF4-FFF2-40B4-BE49-F238E27FC236}">
                      <a16:creationId xmlns:a16="http://schemas.microsoft.com/office/drawing/2014/main" id="{ED4E812F-A7E8-E3D0-9444-5533C7FBD43E}"/>
                    </a:ext>
                  </a:extLst>
                </p:cNvPr>
                <p:cNvPicPr/>
                <p:nvPr/>
              </p:nvPicPr>
              <p:blipFill>
                <a:blip r:embed="rId309"/>
                <a:stretch>
                  <a:fillRect/>
                </a:stretch>
              </p:blipFill>
              <p:spPr>
                <a:xfrm>
                  <a:off x="1553551" y="2789981"/>
                  <a:ext cx="687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4" name="Ink 173">
                  <a:extLst>
                    <a:ext uri="{FF2B5EF4-FFF2-40B4-BE49-F238E27FC236}">
                      <a16:creationId xmlns:a16="http://schemas.microsoft.com/office/drawing/2014/main" id="{E3B21F3E-A400-E819-DBC9-2E122E52AD04}"/>
                    </a:ext>
                  </a:extLst>
                </p14:cNvPr>
                <p14:cNvContentPartPr/>
                <p14:nvPr/>
              </p14:nvContentPartPr>
              <p14:xfrm>
                <a:off x="1634911" y="2677301"/>
                <a:ext cx="161640" cy="189000"/>
              </p14:xfrm>
            </p:contentPart>
          </mc:Choice>
          <mc:Fallback xmlns="">
            <p:pic>
              <p:nvPicPr>
                <p:cNvPr id="174" name="Ink 173">
                  <a:extLst>
                    <a:ext uri="{FF2B5EF4-FFF2-40B4-BE49-F238E27FC236}">
                      <a16:creationId xmlns:a16="http://schemas.microsoft.com/office/drawing/2014/main" id="{E3B21F3E-A400-E819-DBC9-2E122E52AD04}"/>
                    </a:ext>
                  </a:extLst>
                </p:cNvPr>
                <p:cNvPicPr/>
                <p:nvPr/>
              </p:nvPicPr>
              <p:blipFill>
                <a:blip r:embed="rId311"/>
                <a:stretch>
                  <a:fillRect/>
                </a:stretch>
              </p:blipFill>
              <p:spPr>
                <a:xfrm>
                  <a:off x="1625911" y="2668301"/>
                  <a:ext cx="179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5" name="Ink 174">
                  <a:extLst>
                    <a:ext uri="{FF2B5EF4-FFF2-40B4-BE49-F238E27FC236}">
                      <a16:creationId xmlns:a16="http://schemas.microsoft.com/office/drawing/2014/main" id="{056B22A4-E5E1-667B-412F-01DD6B9F77FA}"/>
                    </a:ext>
                  </a:extLst>
                </p14:cNvPr>
                <p14:cNvContentPartPr/>
                <p14:nvPr/>
              </p14:nvContentPartPr>
              <p14:xfrm>
                <a:off x="1897351" y="2646341"/>
                <a:ext cx="87120" cy="115200"/>
              </p14:xfrm>
            </p:contentPart>
          </mc:Choice>
          <mc:Fallback xmlns="">
            <p:pic>
              <p:nvPicPr>
                <p:cNvPr id="175" name="Ink 174">
                  <a:extLst>
                    <a:ext uri="{FF2B5EF4-FFF2-40B4-BE49-F238E27FC236}">
                      <a16:creationId xmlns:a16="http://schemas.microsoft.com/office/drawing/2014/main" id="{056B22A4-E5E1-667B-412F-01DD6B9F77FA}"/>
                    </a:ext>
                  </a:extLst>
                </p:cNvPr>
                <p:cNvPicPr/>
                <p:nvPr/>
              </p:nvPicPr>
              <p:blipFill>
                <a:blip r:embed="rId313"/>
                <a:stretch>
                  <a:fillRect/>
                </a:stretch>
              </p:blipFill>
              <p:spPr>
                <a:xfrm>
                  <a:off x="1888711" y="2637341"/>
                  <a:ext cx="1047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6" name="Ink 175">
                  <a:extLst>
                    <a:ext uri="{FF2B5EF4-FFF2-40B4-BE49-F238E27FC236}">
                      <a16:creationId xmlns:a16="http://schemas.microsoft.com/office/drawing/2014/main" id="{B15ADF86-16A0-0505-747E-BAACCFE560A3}"/>
                    </a:ext>
                  </a:extLst>
                </p14:cNvPr>
                <p14:cNvContentPartPr/>
                <p14:nvPr/>
              </p14:nvContentPartPr>
              <p14:xfrm>
                <a:off x="2034871" y="2546261"/>
                <a:ext cx="88560" cy="109800"/>
              </p14:xfrm>
            </p:contentPart>
          </mc:Choice>
          <mc:Fallback xmlns="">
            <p:pic>
              <p:nvPicPr>
                <p:cNvPr id="176" name="Ink 175">
                  <a:extLst>
                    <a:ext uri="{FF2B5EF4-FFF2-40B4-BE49-F238E27FC236}">
                      <a16:creationId xmlns:a16="http://schemas.microsoft.com/office/drawing/2014/main" id="{B15ADF86-16A0-0505-747E-BAACCFE560A3}"/>
                    </a:ext>
                  </a:extLst>
                </p:cNvPr>
                <p:cNvPicPr/>
                <p:nvPr/>
              </p:nvPicPr>
              <p:blipFill>
                <a:blip r:embed="rId315"/>
                <a:stretch>
                  <a:fillRect/>
                </a:stretch>
              </p:blipFill>
              <p:spPr>
                <a:xfrm>
                  <a:off x="2026231" y="2537621"/>
                  <a:ext cx="1062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7" name="Ink 176">
                  <a:extLst>
                    <a:ext uri="{FF2B5EF4-FFF2-40B4-BE49-F238E27FC236}">
                      <a16:creationId xmlns:a16="http://schemas.microsoft.com/office/drawing/2014/main" id="{A04754CD-4F6F-37EA-5874-11D32166E968}"/>
                    </a:ext>
                  </a:extLst>
                </p14:cNvPr>
                <p14:cNvContentPartPr/>
                <p14:nvPr/>
              </p14:nvContentPartPr>
              <p14:xfrm>
                <a:off x="2152951" y="2486861"/>
                <a:ext cx="125640" cy="110160"/>
              </p14:xfrm>
            </p:contentPart>
          </mc:Choice>
          <mc:Fallback xmlns="">
            <p:pic>
              <p:nvPicPr>
                <p:cNvPr id="177" name="Ink 176">
                  <a:extLst>
                    <a:ext uri="{FF2B5EF4-FFF2-40B4-BE49-F238E27FC236}">
                      <a16:creationId xmlns:a16="http://schemas.microsoft.com/office/drawing/2014/main" id="{A04754CD-4F6F-37EA-5874-11D32166E968}"/>
                    </a:ext>
                  </a:extLst>
                </p:cNvPr>
                <p:cNvPicPr/>
                <p:nvPr/>
              </p:nvPicPr>
              <p:blipFill>
                <a:blip r:embed="rId317"/>
                <a:stretch>
                  <a:fillRect/>
                </a:stretch>
              </p:blipFill>
              <p:spPr>
                <a:xfrm>
                  <a:off x="2143951" y="2478221"/>
                  <a:ext cx="1432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8" name="Ink 177">
                  <a:extLst>
                    <a:ext uri="{FF2B5EF4-FFF2-40B4-BE49-F238E27FC236}">
                      <a16:creationId xmlns:a16="http://schemas.microsoft.com/office/drawing/2014/main" id="{5EC6670A-32E5-B2C8-8138-F8D1F4A2FA30}"/>
                    </a:ext>
                  </a:extLst>
                </p14:cNvPr>
                <p14:cNvContentPartPr/>
                <p14:nvPr/>
              </p14:nvContentPartPr>
              <p14:xfrm>
                <a:off x="2031631" y="2048021"/>
                <a:ext cx="478440" cy="616320"/>
              </p14:xfrm>
            </p:contentPart>
          </mc:Choice>
          <mc:Fallback xmlns="">
            <p:pic>
              <p:nvPicPr>
                <p:cNvPr id="178" name="Ink 177">
                  <a:extLst>
                    <a:ext uri="{FF2B5EF4-FFF2-40B4-BE49-F238E27FC236}">
                      <a16:creationId xmlns:a16="http://schemas.microsoft.com/office/drawing/2014/main" id="{5EC6670A-32E5-B2C8-8138-F8D1F4A2FA30}"/>
                    </a:ext>
                  </a:extLst>
                </p:cNvPr>
                <p:cNvPicPr/>
                <p:nvPr/>
              </p:nvPicPr>
              <p:blipFill>
                <a:blip r:embed="rId319"/>
                <a:stretch>
                  <a:fillRect/>
                </a:stretch>
              </p:blipFill>
              <p:spPr>
                <a:xfrm>
                  <a:off x="2022631" y="2039381"/>
                  <a:ext cx="49608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0" name="Ink 179">
                  <a:extLst>
                    <a:ext uri="{FF2B5EF4-FFF2-40B4-BE49-F238E27FC236}">
                      <a16:creationId xmlns:a16="http://schemas.microsoft.com/office/drawing/2014/main" id="{0EFA07FF-0E28-CC84-5091-2240A6E67DE8}"/>
                    </a:ext>
                  </a:extLst>
                </p14:cNvPr>
                <p14:cNvContentPartPr/>
                <p14:nvPr/>
              </p14:nvContentPartPr>
              <p14:xfrm>
                <a:off x="570031" y="2648861"/>
                <a:ext cx="599400" cy="755280"/>
              </p14:xfrm>
            </p:contentPart>
          </mc:Choice>
          <mc:Fallback xmlns="">
            <p:pic>
              <p:nvPicPr>
                <p:cNvPr id="180" name="Ink 179">
                  <a:extLst>
                    <a:ext uri="{FF2B5EF4-FFF2-40B4-BE49-F238E27FC236}">
                      <a16:creationId xmlns:a16="http://schemas.microsoft.com/office/drawing/2014/main" id="{0EFA07FF-0E28-CC84-5091-2240A6E67DE8}"/>
                    </a:ext>
                  </a:extLst>
                </p:cNvPr>
                <p:cNvPicPr/>
                <p:nvPr/>
              </p:nvPicPr>
              <p:blipFill>
                <a:blip r:embed="rId321"/>
                <a:stretch>
                  <a:fillRect/>
                </a:stretch>
              </p:blipFill>
              <p:spPr>
                <a:xfrm>
                  <a:off x="561391" y="2640221"/>
                  <a:ext cx="61704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8" name="Ink 187">
                  <a:extLst>
                    <a:ext uri="{FF2B5EF4-FFF2-40B4-BE49-F238E27FC236}">
                      <a16:creationId xmlns:a16="http://schemas.microsoft.com/office/drawing/2014/main" id="{84316DFA-4C97-E0DC-48A3-321002C92EEB}"/>
                    </a:ext>
                  </a:extLst>
                </p14:cNvPr>
                <p14:cNvContentPartPr/>
                <p14:nvPr/>
              </p14:nvContentPartPr>
              <p14:xfrm>
                <a:off x="1018591" y="2779181"/>
                <a:ext cx="207000" cy="82800"/>
              </p14:xfrm>
            </p:contentPart>
          </mc:Choice>
          <mc:Fallback xmlns="">
            <p:pic>
              <p:nvPicPr>
                <p:cNvPr id="188" name="Ink 187">
                  <a:extLst>
                    <a:ext uri="{FF2B5EF4-FFF2-40B4-BE49-F238E27FC236}">
                      <a16:creationId xmlns:a16="http://schemas.microsoft.com/office/drawing/2014/main" id="{84316DFA-4C97-E0DC-48A3-321002C92EEB}"/>
                    </a:ext>
                  </a:extLst>
                </p:cNvPr>
                <p:cNvPicPr/>
                <p:nvPr/>
              </p:nvPicPr>
              <p:blipFill>
                <a:blip r:embed="rId323"/>
                <a:stretch>
                  <a:fillRect/>
                </a:stretch>
              </p:blipFill>
              <p:spPr>
                <a:xfrm>
                  <a:off x="1009591" y="2770541"/>
                  <a:ext cx="2246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9" name="Ink 188">
                  <a:extLst>
                    <a:ext uri="{FF2B5EF4-FFF2-40B4-BE49-F238E27FC236}">
                      <a16:creationId xmlns:a16="http://schemas.microsoft.com/office/drawing/2014/main" id="{E5060C67-E4FD-085B-C2E4-EF6F13E7E150}"/>
                    </a:ext>
                  </a:extLst>
                </p14:cNvPr>
                <p14:cNvContentPartPr/>
                <p14:nvPr/>
              </p14:nvContentPartPr>
              <p14:xfrm>
                <a:off x="1090951" y="3140981"/>
                <a:ext cx="209160" cy="64080"/>
              </p14:xfrm>
            </p:contentPart>
          </mc:Choice>
          <mc:Fallback xmlns="">
            <p:pic>
              <p:nvPicPr>
                <p:cNvPr id="189" name="Ink 188">
                  <a:extLst>
                    <a:ext uri="{FF2B5EF4-FFF2-40B4-BE49-F238E27FC236}">
                      <a16:creationId xmlns:a16="http://schemas.microsoft.com/office/drawing/2014/main" id="{E5060C67-E4FD-085B-C2E4-EF6F13E7E150}"/>
                    </a:ext>
                  </a:extLst>
                </p:cNvPr>
                <p:cNvPicPr/>
                <p:nvPr/>
              </p:nvPicPr>
              <p:blipFill>
                <a:blip r:embed="rId325"/>
                <a:stretch>
                  <a:fillRect/>
                </a:stretch>
              </p:blipFill>
              <p:spPr>
                <a:xfrm>
                  <a:off x="1082311" y="3132341"/>
                  <a:ext cx="226800" cy="81720"/>
                </a:xfrm>
                <a:prstGeom prst="rect">
                  <a:avLst/>
                </a:prstGeom>
              </p:spPr>
            </p:pic>
          </mc:Fallback>
        </mc:AlternateContent>
      </p:grpSp>
      <p:grpSp>
        <p:nvGrpSpPr>
          <p:cNvPr id="203" name="Group 202">
            <a:extLst>
              <a:ext uri="{FF2B5EF4-FFF2-40B4-BE49-F238E27FC236}">
                <a16:creationId xmlns:a16="http://schemas.microsoft.com/office/drawing/2014/main" id="{AC666CDA-68B8-469F-A126-EED26FD68C27}"/>
              </a:ext>
            </a:extLst>
          </p:cNvPr>
          <p:cNvGrpSpPr/>
          <p:nvPr/>
        </p:nvGrpSpPr>
        <p:grpSpPr>
          <a:xfrm>
            <a:off x="6744391" y="1691621"/>
            <a:ext cx="2961720" cy="1209600"/>
            <a:chOff x="6744391" y="1691621"/>
            <a:chExt cx="2961720" cy="1209600"/>
          </a:xfrm>
        </p:grpSpPr>
        <mc:AlternateContent xmlns:mc="http://schemas.openxmlformats.org/markup-compatibility/2006" xmlns:p14="http://schemas.microsoft.com/office/powerpoint/2010/main">
          <mc:Choice Requires="p14">
            <p:contentPart p14:bwMode="auto" r:id="rId326">
              <p14:nvContentPartPr>
                <p14:cNvPr id="191" name="Ink 190">
                  <a:extLst>
                    <a:ext uri="{FF2B5EF4-FFF2-40B4-BE49-F238E27FC236}">
                      <a16:creationId xmlns:a16="http://schemas.microsoft.com/office/drawing/2014/main" id="{E81A34CB-D55E-B91A-345B-39A30BA9B662}"/>
                    </a:ext>
                  </a:extLst>
                </p14:cNvPr>
                <p14:cNvContentPartPr/>
                <p14:nvPr/>
              </p14:nvContentPartPr>
              <p14:xfrm>
                <a:off x="7127071" y="2120741"/>
                <a:ext cx="31320" cy="664200"/>
              </p14:xfrm>
            </p:contentPart>
          </mc:Choice>
          <mc:Fallback xmlns="">
            <p:pic>
              <p:nvPicPr>
                <p:cNvPr id="191" name="Ink 190">
                  <a:extLst>
                    <a:ext uri="{FF2B5EF4-FFF2-40B4-BE49-F238E27FC236}">
                      <a16:creationId xmlns:a16="http://schemas.microsoft.com/office/drawing/2014/main" id="{E81A34CB-D55E-B91A-345B-39A30BA9B662}"/>
                    </a:ext>
                  </a:extLst>
                </p:cNvPr>
                <p:cNvPicPr/>
                <p:nvPr/>
              </p:nvPicPr>
              <p:blipFill>
                <a:blip r:embed="rId327"/>
                <a:stretch>
                  <a:fillRect/>
                </a:stretch>
              </p:blipFill>
              <p:spPr>
                <a:xfrm>
                  <a:off x="7118071" y="2111741"/>
                  <a:ext cx="4896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2" name="Ink 191">
                  <a:extLst>
                    <a:ext uri="{FF2B5EF4-FFF2-40B4-BE49-F238E27FC236}">
                      <a16:creationId xmlns:a16="http://schemas.microsoft.com/office/drawing/2014/main" id="{F7493BC7-3F16-A5AA-4A16-BBFEE4958B95}"/>
                    </a:ext>
                  </a:extLst>
                </p14:cNvPr>
                <p14:cNvContentPartPr/>
                <p14:nvPr/>
              </p14:nvContentPartPr>
              <p14:xfrm>
                <a:off x="6744391" y="1691621"/>
                <a:ext cx="959040" cy="687600"/>
              </p14:xfrm>
            </p:contentPart>
          </mc:Choice>
          <mc:Fallback xmlns="">
            <p:pic>
              <p:nvPicPr>
                <p:cNvPr id="192" name="Ink 191">
                  <a:extLst>
                    <a:ext uri="{FF2B5EF4-FFF2-40B4-BE49-F238E27FC236}">
                      <a16:creationId xmlns:a16="http://schemas.microsoft.com/office/drawing/2014/main" id="{F7493BC7-3F16-A5AA-4A16-BBFEE4958B95}"/>
                    </a:ext>
                  </a:extLst>
                </p:cNvPr>
                <p:cNvPicPr/>
                <p:nvPr/>
              </p:nvPicPr>
              <p:blipFill>
                <a:blip r:embed="rId329"/>
                <a:stretch>
                  <a:fillRect/>
                </a:stretch>
              </p:blipFill>
              <p:spPr>
                <a:xfrm>
                  <a:off x="6735751" y="1682981"/>
                  <a:ext cx="97668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3" name="Ink 192">
                  <a:extLst>
                    <a:ext uri="{FF2B5EF4-FFF2-40B4-BE49-F238E27FC236}">
                      <a16:creationId xmlns:a16="http://schemas.microsoft.com/office/drawing/2014/main" id="{C55A3937-5C30-0974-83A8-111625D9D7B3}"/>
                    </a:ext>
                  </a:extLst>
                </p14:cNvPr>
                <p14:cNvContentPartPr/>
                <p14:nvPr/>
              </p14:nvContentPartPr>
              <p14:xfrm>
                <a:off x="7501471" y="2367701"/>
                <a:ext cx="214560" cy="233640"/>
              </p14:xfrm>
            </p:contentPart>
          </mc:Choice>
          <mc:Fallback xmlns="">
            <p:pic>
              <p:nvPicPr>
                <p:cNvPr id="193" name="Ink 192">
                  <a:extLst>
                    <a:ext uri="{FF2B5EF4-FFF2-40B4-BE49-F238E27FC236}">
                      <a16:creationId xmlns:a16="http://schemas.microsoft.com/office/drawing/2014/main" id="{C55A3937-5C30-0974-83A8-111625D9D7B3}"/>
                    </a:ext>
                  </a:extLst>
                </p:cNvPr>
                <p:cNvPicPr/>
                <p:nvPr/>
              </p:nvPicPr>
              <p:blipFill>
                <a:blip r:embed="rId331"/>
                <a:stretch>
                  <a:fillRect/>
                </a:stretch>
              </p:blipFill>
              <p:spPr>
                <a:xfrm>
                  <a:off x="7492471" y="2358701"/>
                  <a:ext cx="232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4" name="Ink 193">
                  <a:extLst>
                    <a:ext uri="{FF2B5EF4-FFF2-40B4-BE49-F238E27FC236}">
                      <a16:creationId xmlns:a16="http://schemas.microsoft.com/office/drawing/2014/main" id="{C23BF69E-B7CC-2518-2EA8-7A0BBC0F2F7F}"/>
                    </a:ext>
                  </a:extLst>
                </p14:cNvPr>
                <p14:cNvContentPartPr/>
                <p14:nvPr/>
              </p14:nvContentPartPr>
              <p14:xfrm>
                <a:off x="7785511" y="2342501"/>
                <a:ext cx="188640" cy="558720"/>
              </p14:xfrm>
            </p:contentPart>
          </mc:Choice>
          <mc:Fallback xmlns="">
            <p:pic>
              <p:nvPicPr>
                <p:cNvPr id="194" name="Ink 193">
                  <a:extLst>
                    <a:ext uri="{FF2B5EF4-FFF2-40B4-BE49-F238E27FC236}">
                      <a16:creationId xmlns:a16="http://schemas.microsoft.com/office/drawing/2014/main" id="{C23BF69E-B7CC-2518-2EA8-7A0BBC0F2F7F}"/>
                    </a:ext>
                  </a:extLst>
                </p:cNvPr>
                <p:cNvPicPr/>
                <p:nvPr/>
              </p:nvPicPr>
              <p:blipFill>
                <a:blip r:embed="rId333"/>
                <a:stretch>
                  <a:fillRect/>
                </a:stretch>
              </p:blipFill>
              <p:spPr>
                <a:xfrm>
                  <a:off x="7776511" y="2333861"/>
                  <a:ext cx="2062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5" name="Ink 194">
                  <a:extLst>
                    <a:ext uri="{FF2B5EF4-FFF2-40B4-BE49-F238E27FC236}">
                      <a16:creationId xmlns:a16="http://schemas.microsoft.com/office/drawing/2014/main" id="{6778466E-1827-3577-CAC8-0F533D27F3DA}"/>
                    </a:ext>
                  </a:extLst>
                </p14:cNvPr>
                <p14:cNvContentPartPr/>
                <p14:nvPr/>
              </p14:nvContentPartPr>
              <p14:xfrm>
                <a:off x="8091151" y="2388221"/>
                <a:ext cx="20880" cy="188280"/>
              </p14:xfrm>
            </p:contentPart>
          </mc:Choice>
          <mc:Fallback xmlns="">
            <p:pic>
              <p:nvPicPr>
                <p:cNvPr id="195" name="Ink 194">
                  <a:extLst>
                    <a:ext uri="{FF2B5EF4-FFF2-40B4-BE49-F238E27FC236}">
                      <a16:creationId xmlns:a16="http://schemas.microsoft.com/office/drawing/2014/main" id="{6778466E-1827-3577-CAC8-0F533D27F3DA}"/>
                    </a:ext>
                  </a:extLst>
                </p:cNvPr>
                <p:cNvPicPr/>
                <p:nvPr/>
              </p:nvPicPr>
              <p:blipFill>
                <a:blip r:embed="rId335"/>
                <a:stretch>
                  <a:fillRect/>
                </a:stretch>
              </p:blipFill>
              <p:spPr>
                <a:xfrm>
                  <a:off x="8082511" y="2379581"/>
                  <a:ext cx="385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6" name="Ink 195">
                  <a:extLst>
                    <a:ext uri="{FF2B5EF4-FFF2-40B4-BE49-F238E27FC236}">
                      <a16:creationId xmlns:a16="http://schemas.microsoft.com/office/drawing/2014/main" id="{A22AB2C7-422A-D8BD-FD01-8C8032A799E6}"/>
                    </a:ext>
                  </a:extLst>
                </p14:cNvPr>
                <p14:cNvContentPartPr/>
                <p14:nvPr/>
              </p14:nvContentPartPr>
              <p14:xfrm>
                <a:off x="8091871" y="2239901"/>
                <a:ext cx="4320" cy="51480"/>
              </p14:xfrm>
            </p:contentPart>
          </mc:Choice>
          <mc:Fallback xmlns="">
            <p:pic>
              <p:nvPicPr>
                <p:cNvPr id="196" name="Ink 195">
                  <a:extLst>
                    <a:ext uri="{FF2B5EF4-FFF2-40B4-BE49-F238E27FC236}">
                      <a16:creationId xmlns:a16="http://schemas.microsoft.com/office/drawing/2014/main" id="{A22AB2C7-422A-D8BD-FD01-8C8032A799E6}"/>
                    </a:ext>
                  </a:extLst>
                </p:cNvPr>
                <p:cNvPicPr/>
                <p:nvPr/>
              </p:nvPicPr>
              <p:blipFill>
                <a:blip r:embed="rId337"/>
                <a:stretch>
                  <a:fillRect/>
                </a:stretch>
              </p:blipFill>
              <p:spPr>
                <a:xfrm>
                  <a:off x="8082871" y="2230901"/>
                  <a:ext cx="21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7" name="Ink 196">
                  <a:extLst>
                    <a:ext uri="{FF2B5EF4-FFF2-40B4-BE49-F238E27FC236}">
                      <a16:creationId xmlns:a16="http://schemas.microsoft.com/office/drawing/2014/main" id="{A4F6FC69-F493-C06B-F1B9-47851B580F05}"/>
                    </a:ext>
                  </a:extLst>
                </p14:cNvPr>
                <p14:cNvContentPartPr/>
                <p14:nvPr/>
              </p14:nvContentPartPr>
              <p14:xfrm>
                <a:off x="8190151" y="2369141"/>
                <a:ext cx="218880" cy="154800"/>
              </p14:xfrm>
            </p:contentPart>
          </mc:Choice>
          <mc:Fallback xmlns="">
            <p:pic>
              <p:nvPicPr>
                <p:cNvPr id="197" name="Ink 196">
                  <a:extLst>
                    <a:ext uri="{FF2B5EF4-FFF2-40B4-BE49-F238E27FC236}">
                      <a16:creationId xmlns:a16="http://schemas.microsoft.com/office/drawing/2014/main" id="{A4F6FC69-F493-C06B-F1B9-47851B580F05}"/>
                    </a:ext>
                  </a:extLst>
                </p:cNvPr>
                <p:cNvPicPr/>
                <p:nvPr/>
              </p:nvPicPr>
              <p:blipFill>
                <a:blip r:embed="rId339"/>
                <a:stretch>
                  <a:fillRect/>
                </a:stretch>
              </p:blipFill>
              <p:spPr>
                <a:xfrm>
                  <a:off x="8181511" y="2360501"/>
                  <a:ext cx="2365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8" name="Ink 197">
                  <a:extLst>
                    <a:ext uri="{FF2B5EF4-FFF2-40B4-BE49-F238E27FC236}">
                      <a16:creationId xmlns:a16="http://schemas.microsoft.com/office/drawing/2014/main" id="{E9E57557-F378-65B2-8645-E7F04C0741D8}"/>
                    </a:ext>
                  </a:extLst>
                </p14:cNvPr>
                <p14:cNvContentPartPr/>
                <p14:nvPr/>
              </p14:nvContentPartPr>
              <p14:xfrm>
                <a:off x="8465551" y="2320181"/>
                <a:ext cx="214560" cy="196200"/>
              </p14:xfrm>
            </p:contentPart>
          </mc:Choice>
          <mc:Fallback xmlns="">
            <p:pic>
              <p:nvPicPr>
                <p:cNvPr id="198" name="Ink 197">
                  <a:extLst>
                    <a:ext uri="{FF2B5EF4-FFF2-40B4-BE49-F238E27FC236}">
                      <a16:creationId xmlns:a16="http://schemas.microsoft.com/office/drawing/2014/main" id="{E9E57557-F378-65B2-8645-E7F04C0741D8}"/>
                    </a:ext>
                  </a:extLst>
                </p:cNvPr>
                <p:cNvPicPr/>
                <p:nvPr/>
              </p:nvPicPr>
              <p:blipFill>
                <a:blip r:embed="rId341"/>
                <a:stretch>
                  <a:fillRect/>
                </a:stretch>
              </p:blipFill>
              <p:spPr>
                <a:xfrm>
                  <a:off x="8456911" y="2311541"/>
                  <a:ext cx="2322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9" name="Ink 198">
                  <a:extLst>
                    <a:ext uri="{FF2B5EF4-FFF2-40B4-BE49-F238E27FC236}">
                      <a16:creationId xmlns:a16="http://schemas.microsoft.com/office/drawing/2014/main" id="{6A9BB47C-3415-1B27-6B24-CFCDE01588A7}"/>
                    </a:ext>
                  </a:extLst>
                </p14:cNvPr>
                <p14:cNvContentPartPr/>
                <p14:nvPr/>
              </p14:nvContentPartPr>
              <p14:xfrm>
                <a:off x="8789911" y="2175821"/>
                <a:ext cx="49320" cy="273240"/>
              </p14:xfrm>
            </p:contentPart>
          </mc:Choice>
          <mc:Fallback xmlns="">
            <p:pic>
              <p:nvPicPr>
                <p:cNvPr id="199" name="Ink 198">
                  <a:extLst>
                    <a:ext uri="{FF2B5EF4-FFF2-40B4-BE49-F238E27FC236}">
                      <a16:creationId xmlns:a16="http://schemas.microsoft.com/office/drawing/2014/main" id="{6A9BB47C-3415-1B27-6B24-CFCDE01588A7}"/>
                    </a:ext>
                  </a:extLst>
                </p:cNvPr>
                <p:cNvPicPr/>
                <p:nvPr/>
              </p:nvPicPr>
              <p:blipFill>
                <a:blip r:embed="rId343"/>
                <a:stretch>
                  <a:fillRect/>
                </a:stretch>
              </p:blipFill>
              <p:spPr>
                <a:xfrm>
                  <a:off x="8781271" y="2167181"/>
                  <a:ext cx="669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0" name="Ink 199">
                  <a:extLst>
                    <a:ext uri="{FF2B5EF4-FFF2-40B4-BE49-F238E27FC236}">
                      <a16:creationId xmlns:a16="http://schemas.microsoft.com/office/drawing/2014/main" id="{5B887488-91F1-2D52-A01C-1C261BC157D9}"/>
                    </a:ext>
                  </a:extLst>
                </p14:cNvPr>
                <p14:cNvContentPartPr/>
                <p14:nvPr/>
              </p14:nvContentPartPr>
              <p14:xfrm>
                <a:off x="8727271" y="2140541"/>
                <a:ext cx="338400" cy="321840"/>
              </p14:xfrm>
            </p:contentPart>
          </mc:Choice>
          <mc:Fallback xmlns="">
            <p:pic>
              <p:nvPicPr>
                <p:cNvPr id="200" name="Ink 199">
                  <a:extLst>
                    <a:ext uri="{FF2B5EF4-FFF2-40B4-BE49-F238E27FC236}">
                      <a16:creationId xmlns:a16="http://schemas.microsoft.com/office/drawing/2014/main" id="{5B887488-91F1-2D52-A01C-1C261BC157D9}"/>
                    </a:ext>
                  </a:extLst>
                </p:cNvPr>
                <p:cNvPicPr/>
                <p:nvPr/>
              </p:nvPicPr>
              <p:blipFill>
                <a:blip r:embed="rId345"/>
                <a:stretch>
                  <a:fillRect/>
                </a:stretch>
              </p:blipFill>
              <p:spPr>
                <a:xfrm>
                  <a:off x="8718631" y="2131541"/>
                  <a:ext cx="3560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1" name="Ink 200">
                  <a:extLst>
                    <a:ext uri="{FF2B5EF4-FFF2-40B4-BE49-F238E27FC236}">
                      <a16:creationId xmlns:a16="http://schemas.microsoft.com/office/drawing/2014/main" id="{344EAED4-72AD-C5EB-B596-5B99D229EF78}"/>
                    </a:ext>
                  </a:extLst>
                </p14:cNvPr>
                <p14:cNvContentPartPr/>
                <p14:nvPr/>
              </p14:nvContentPartPr>
              <p14:xfrm>
                <a:off x="9123271" y="2222261"/>
                <a:ext cx="471600" cy="198360"/>
              </p14:xfrm>
            </p:contentPart>
          </mc:Choice>
          <mc:Fallback xmlns="">
            <p:pic>
              <p:nvPicPr>
                <p:cNvPr id="201" name="Ink 200">
                  <a:extLst>
                    <a:ext uri="{FF2B5EF4-FFF2-40B4-BE49-F238E27FC236}">
                      <a16:creationId xmlns:a16="http://schemas.microsoft.com/office/drawing/2014/main" id="{344EAED4-72AD-C5EB-B596-5B99D229EF78}"/>
                    </a:ext>
                  </a:extLst>
                </p:cNvPr>
                <p:cNvPicPr/>
                <p:nvPr/>
              </p:nvPicPr>
              <p:blipFill>
                <a:blip r:embed="rId347"/>
                <a:stretch>
                  <a:fillRect/>
                </a:stretch>
              </p:blipFill>
              <p:spPr>
                <a:xfrm>
                  <a:off x="9114631" y="2213261"/>
                  <a:ext cx="489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2" name="Ink 201">
                  <a:extLst>
                    <a:ext uri="{FF2B5EF4-FFF2-40B4-BE49-F238E27FC236}">
                      <a16:creationId xmlns:a16="http://schemas.microsoft.com/office/drawing/2014/main" id="{3AE53018-BFE7-AD5C-E22B-D3528B32CEF7}"/>
                    </a:ext>
                  </a:extLst>
                </p14:cNvPr>
                <p14:cNvContentPartPr/>
                <p14:nvPr/>
              </p14:nvContentPartPr>
              <p14:xfrm>
                <a:off x="9703951" y="2320181"/>
                <a:ext cx="2160" cy="4320"/>
              </p14:xfrm>
            </p:contentPart>
          </mc:Choice>
          <mc:Fallback xmlns="">
            <p:pic>
              <p:nvPicPr>
                <p:cNvPr id="202" name="Ink 201">
                  <a:extLst>
                    <a:ext uri="{FF2B5EF4-FFF2-40B4-BE49-F238E27FC236}">
                      <a16:creationId xmlns:a16="http://schemas.microsoft.com/office/drawing/2014/main" id="{3AE53018-BFE7-AD5C-E22B-D3528B32CEF7}"/>
                    </a:ext>
                  </a:extLst>
                </p:cNvPr>
                <p:cNvPicPr/>
                <p:nvPr/>
              </p:nvPicPr>
              <p:blipFill>
                <a:blip r:embed="rId219"/>
                <a:stretch>
                  <a:fillRect/>
                </a:stretch>
              </p:blipFill>
              <p:spPr>
                <a:xfrm>
                  <a:off x="9695311" y="2311181"/>
                  <a:ext cx="19800" cy="21960"/>
                </a:xfrm>
                <a:prstGeom prst="rect">
                  <a:avLst/>
                </a:prstGeom>
              </p:spPr>
            </p:pic>
          </mc:Fallback>
        </mc:AlternateContent>
      </p:grpSp>
    </p:spTree>
    <p:extLst>
      <p:ext uri="{BB962C8B-B14F-4D97-AF65-F5344CB8AC3E}">
        <p14:creationId xmlns:p14="http://schemas.microsoft.com/office/powerpoint/2010/main" val="1371026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DEA563F3-679E-DDB5-084B-59046BEED730}"/>
                  </a:ext>
                </a:extLst>
              </p14:cNvPr>
              <p14:cNvContentPartPr/>
              <p14:nvPr/>
            </p14:nvContentPartPr>
            <p14:xfrm>
              <a:off x="5250391" y="6154541"/>
              <a:ext cx="360" cy="360"/>
            </p14:xfrm>
          </p:contentPart>
        </mc:Choice>
        <mc:Fallback xmlns="">
          <p:pic>
            <p:nvPicPr>
              <p:cNvPr id="3" name="Ink 2">
                <a:extLst>
                  <a:ext uri="{FF2B5EF4-FFF2-40B4-BE49-F238E27FC236}">
                    <a16:creationId xmlns:a16="http://schemas.microsoft.com/office/drawing/2014/main" id="{DEA563F3-679E-DDB5-084B-59046BEED730}"/>
                  </a:ext>
                </a:extLst>
              </p:cNvPr>
              <p:cNvPicPr/>
              <p:nvPr/>
            </p:nvPicPr>
            <p:blipFill>
              <a:blip r:embed="rId12"/>
              <a:stretch>
                <a:fillRect/>
              </a:stretch>
            </p:blipFill>
            <p:spPr>
              <a:xfrm>
                <a:off x="5241391" y="6145901"/>
                <a:ext cx="18000" cy="18000"/>
              </a:xfrm>
              <a:prstGeom prst="rect">
                <a:avLst/>
              </a:prstGeom>
            </p:spPr>
          </p:pic>
        </mc:Fallback>
      </mc:AlternateContent>
    </p:spTree>
    <p:extLst>
      <p:ext uri="{BB962C8B-B14F-4D97-AF65-F5344CB8AC3E}">
        <p14:creationId xmlns:p14="http://schemas.microsoft.com/office/powerpoint/2010/main" val="428204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0B7DBD5D-F99C-F748-8221-7FDFEFAA7A7C}"/>
              </a:ext>
            </a:extLst>
          </p:cNvPr>
          <p:cNvGrpSpPr/>
          <p:nvPr/>
        </p:nvGrpSpPr>
        <p:grpSpPr>
          <a:xfrm>
            <a:off x="10983031" y="3274181"/>
            <a:ext cx="880920" cy="1517400"/>
            <a:chOff x="10983031" y="3274181"/>
            <a:chExt cx="880920" cy="15174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181C5B0-4D38-2ACF-49F7-426968F4D885}"/>
                    </a:ext>
                  </a:extLst>
                </p14:cNvPr>
                <p14:cNvContentPartPr/>
                <p14:nvPr/>
              </p14:nvContentPartPr>
              <p14:xfrm>
                <a:off x="10983031" y="3274181"/>
                <a:ext cx="657000" cy="926640"/>
              </p14:xfrm>
            </p:contentPart>
          </mc:Choice>
          <mc:Fallback xmlns="">
            <p:pic>
              <p:nvPicPr>
                <p:cNvPr id="2" name="Ink 1">
                  <a:extLst>
                    <a:ext uri="{FF2B5EF4-FFF2-40B4-BE49-F238E27FC236}">
                      <a16:creationId xmlns:a16="http://schemas.microsoft.com/office/drawing/2014/main" id="{A181C5B0-4D38-2ACF-49F7-426968F4D885}"/>
                    </a:ext>
                  </a:extLst>
                </p:cNvPr>
                <p:cNvPicPr/>
                <p:nvPr/>
              </p:nvPicPr>
              <p:blipFill>
                <a:blip r:embed="rId5"/>
                <a:stretch>
                  <a:fillRect/>
                </a:stretch>
              </p:blipFill>
              <p:spPr>
                <a:xfrm>
                  <a:off x="10974391" y="3265541"/>
                  <a:ext cx="674640" cy="944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15D0D56-7D11-7086-9C0D-E90D0E68A054}"/>
                    </a:ext>
                  </a:extLst>
                </p14:cNvPr>
                <p14:cNvContentPartPr/>
                <p14:nvPr/>
              </p14:nvContentPartPr>
              <p14:xfrm>
                <a:off x="11178151" y="4324301"/>
                <a:ext cx="29880" cy="127080"/>
              </p14:xfrm>
            </p:contentPart>
          </mc:Choice>
          <mc:Fallback xmlns="">
            <p:pic>
              <p:nvPicPr>
                <p:cNvPr id="5" name="Ink 4">
                  <a:extLst>
                    <a:ext uri="{FF2B5EF4-FFF2-40B4-BE49-F238E27FC236}">
                      <a16:creationId xmlns:a16="http://schemas.microsoft.com/office/drawing/2014/main" id="{F15D0D56-7D11-7086-9C0D-E90D0E68A054}"/>
                    </a:ext>
                  </a:extLst>
                </p:cNvPr>
                <p:cNvPicPr/>
                <p:nvPr/>
              </p:nvPicPr>
              <p:blipFill>
                <a:blip r:embed="rId7"/>
                <a:stretch>
                  <a:fillRect/>
                </a:stretch>
              </p:blipFill>
              <p:spPr>
                <a:xfrm>
                  <a:off x="11169151" y="4315661"/>
                  <a:ext cx="475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190F77B-E84E-C098-7E85-AF2500BA275A}"/>
                    </a:ext>
                  </a:extLst>
                </p14:cNvPr>
                <p14:cNvContentPartPr/>
                <p14:nvPr/>
              </p14:nvContentPartPr>
              <p14:xfrm>
                <a:off x="11195431" y="4332941"/>
                <a:ext cx="91800" cy="102600"/>
              </p14:xfrm>
            </p:contentPart>
          </mc:Choice>
          <mc:Fallback xmlns="">
            <p:pic>
              <p:nvPicPr>
                <p:cNvPr id="9" name="Ink 8">
                  <a:extLst>
                    <a:ext uri="{FF2B5EF4-FFF2-40B4-BE49-F238E27FC236}">
                      <a16:creationId xmlns:a16="http://schemas.microsoft.com/office/drawing/2014/main" id="{0190F77B-E84E-C098-7E85-AF2500BA275A}"/>
                    </a:ext>
                  </a:extLst>
                </p:cNvPr>
                <p:cNvPicPr/>
                <p:nvPr/>
              </p:nvPicPr>
              <p:blipFill>
                <a:blip r:embed="rId9"/>
                <a:stretch>
                  <a:fillRect/>
                </a:stretch>
              </p:blipFill>
              <p:spPr>
                <a:xfrm>
                  <a:off x="11186791" y="4323941"/>
                  <a:ext cx="1094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82E52557-732E-6D30-531E-96AEC7E08A79}"/>
                    </a:ext>
                  </a:extLst>
                </p14:cNvPr>
                <p14:cNvContentPartPr/>
                <p14:nvPr/>
              </p14:nvContentPartPr>
              <p14:xfrm>
                <a:off x="11307031" y="4295141"/>
                <a:ext cx="23760" cy="184320"/>
              </p14:xfrm>
            </p:contentPart>
          </mc:Choice>
          <mc:Fallback xmlns="">
            <p:pic>
              <p:nvPicPr>
                <p:cNvPr id="11" name="Ink 10">
                  <a:extLst>
                    <a:ext uri="{FF2B5EF4-FFF2-40B4-BE49-F238E27FC236}">
                      <a16:creationId xmlns:a16="http://schemas.microsoft.com/office/drawing/2014/main" id="{82E52557-732E-6D30-531E-96AEC7E08A79}"/>
                    </a:ext>
                  </a:extLst>
                </p:cNvPr>
                <p:cNvPicPr/>
                <p:nvPr/>
              </p:nvPicPr>
              <p:blipFill>
                <a:blip r:embed="rId11"/>
                <a:stretch>
                  <a:fillRect/>
                </a:stretch>
              </p:blipFill>
              <p:spPr>
                <a:xfrm>
                  <a:off x="11298391" y="4286501"/>
                  <a:ext cx="414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B74E2780-00CE-A58E-28FF-95BC4584F739}"/>
                    </a:ext>
                  </a:extLst>
                </p14:cNvPr>
                <p14:cNvContentPartPr/>
                <p14:nvPr/>
              </p14:nvContentPartPr>
              <p14:xfrm>
                <a:off x="11404591" y="4336181"/>
                <a:ext cx="91440" cy="120240"/>
              </p14:xfrm>
            </p:contentPart>
          </mc:Choice>
          <mc:Fallback xmlns="">
            <p:pic>
              <p:nvPicPr>
                <p:cNvPr id="15" name="Ink 14">
                  <a:extLst>
                    <a:ext uri="{FF2B5EF4-FFF2-40B4-BE49-F238E27FC236}">
                      <a16:creationId xmlns:a16="http://schemas.microsoft.com/office/drawing/2014/main" id="{B74E2780-00CE-A58E-28FF-95BC4584F739}"/>
                    </a:ext>
                  </a:extLst>
                </p:cNvPr>
                <p:cNvPicPr/>
                <p:nvPr/>
              </p:nvPicPr>
              <p:blipFill>
                <a:blip r:embed="rId13"/>
                <a:stretch>
                  <a:fillRect/>
                </a:stretch>
              </p:blipFill>
              <p:spPr>
                <a:xfrm>
                  <a:off x="11395591" y="4327181"/>
                  <a:ext cx="109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A99DDD67-ED31-EF5D-340D-F0D358E965DD}"/>
                    </a:ext>
                  </a:extLst>
                </p14:cNvPr>
                <p14:cNvContentPartPr/>
                <p14:nvPr/>
              </p14:nvContentPartPr>
              <p14:xfrm>
                <a:off x="11570551" y="4345901"/>
                <a:ext cx="21600" cy="129960"/>
              </p14:xfrm>
            </p:contentPart>
          </mc:Choice>
          <mc:Fallback xmlns="">
            <p:pic>
              <p:nvPicPr>
                <p:cNvPr id="16" name="Ink 15">
                  <a:extLst>
                    <a:ext uri="{FF2B5EF4-FFF2-40B4-BE49-F238E27FC236}">
                      <a16:creationId xmlns:a16="http://schemas.microsoft.com/office/drawing/2014/main" id="{A99DDD67-ED31-EF5D-340D-F0D358E965DD}"/>
                    </a:ext>
                  </a:extLst>
                </p:cNvPr>
                <p:cNvPicPr/>
                <p:nvPr/>
              </p:nvPicPr>
              <p:blipFill>
                <a:blip r:embed="rId15"/>
                <a:stretch>
                  <a:fillRect/>
                </a:stretch>
              </p:blipFill>
              <p:spPr>
                <a:xfrm>
                  <a:off x="11561911" y="4336901"/>
                  <a:ext cx="392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B2006A0B-F5CF-8C03-DFA0-734B86A47E75}"/>
                    </a:ext>
                  </a:extLst>
                </p14:cNvPr>
                <p14:cNvContentPartPr/>
                <p14:nvPr/>
              </p14:nvContentPartPr>
              <p14:xfrm>
                <a:off x="11591791" y="4340501"/>
                <a:ext cx="127800" cy="129960"/>
              </p14:xfrm>
            </p:contentPart>
          </mc:Choice>
          <mc:Fallback xmlns="">
            <p:pic>
              <p:nvPicPr>
                <p:cNvPr id="17" name="Ink 16">
                  <a:extLst>
                    <a:ext uri="{FF2B5EF4-FFF2-40B4-BE49-F238E27FC236}">
                      <a16:creationId xmlns:a16="http://schemas.microsoft.com/office/drawing/2014/main" id="{B2006A0B-F5CF-8C03-DFA0-734B86A47E75}"/>
                    </a:ext>
                  </a:extLst>
                </p:cNvPr>
                <p:cNvPicPr/>
                <p:nvPr/>
              </p:nvPicPr>
              <p:blipFill>
                <a:blip r:embed="rId17"/>
                <a:stretch>
                  <a:fillRect/>
                </a:stretch>
              </p:blipFill>
              <p:spPr>
                <a:xfrm>
                  <a:off x="11583151" y="4331501"/>
                  <a:ext cx="1454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416478E-A952-3EEB-6ABB-4AE82F912E00}"/>
                    </a:ext>
                  </a:extLst>
                </p14:cNvPr>
                <p14:cNvContentPartPr/>
                <p14:nvPr/>
              </p14:nvContentPartPr>
              <p14:xfrm>
                <a:off x="11750191" y="4325741"/>
                <a:ext cx="113760" cy="169200"/>
              </p14:xfrm>
            </p:contentPart>
          </mc:Choice>
          <mc:Fallback xmlns="">
            <p:pic>
              <p:nvPicPr>
                <p:cNvPr id="19" name="Ink 18">
                  <a:extLst>
                    <a:ext uri="{FF2B5EF4-FFF2-40B4-BE49-F238E27FC236}">
                      <a16:creationId xmlns:a16="http://schemas.microsoft.com/office/drawing/2014/main" id="{8416478E-A952-3EEB-6ABB-4AE82F912E00}"/>
                    </a:ext>
                  </a:extLst>
                </p:cNvPr>
                <p:cNvPicPr/>
                <p:nvPr/>
              </p:nvPicPr>
              <p:blipFill>
                <a:blip r:embed="rId19"/>
                <a:stretch>
                  <a:fillRect/>
                </a:stretch>
              </p:blipFill>
              <p:spPr>
                <a:xfrm>
                  <a:off x="11741551" y="4317101"/>
                  <a:ext cx="131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7F9FA956-FD5D-BDE0-3599-BD5DD334C76F}"/>
                    </a:ext>
                  </a:extLst>
                </p14:cNvPr>
                <p14:cNvContentPartPr/>
                <p14:nvPr/>
              </p14:nvContentPartPr>
              <p14:xfrm>
                <a:off x="11119831" y="4650461"/>
                <a:ext cx="176400" cy="141120"/>
              </p14:xfrm>
            </p:contentPart>
          </mc:Choice>
          <mc:Fallback xmlns="">
            <p:pic>
              <p:nvPicPr>
                <p:cNvPr id="23" name="Ink 22">
                  <a:extLst>
                    <a:ext uri="{FF2B5EF4-FFF2-40B4-BE49-F238E27FC236}">
                      <a16:creationId xmlns:a16="http://schemas.microsoft.com/office/drawing/2014/main" id="{7F9FA956-FD5D-BDE0-3599-BD5DD334C76F}"/>
                    </a:ext>
                  </a:extLst>
                </p:cNvPr>
                <p:cNvPicPr/>
                <p:nvPr/>
              </p:nvPicPr>
              <p:blipFill>
                <a:blip r:embed="rId21"/>
                <a:stretch>
                  <a:fillRect/>
                </a:stretch>
              </p:blipFill>
              <p:spPr>
                <a:xfrm>
                  <a:off x="11111191" y="4641461"/>
                  <a:ext cx="194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F02EB1F4-39AD-BE09-58EB-CB3AC8423FE1}"/>
                    </a:ext>
                  </a:extLst>
                </p14:cNvPr>
                <p14:cNvContentPartPr/>
                <p14:nvPr/>
              </p14:nvContentPartPr>
              <p14:xfrm>
                <a:off x="11296951" y="4679621"/>
                <a:ext cx="99720" cy="105840"/>
              </p14:xfrm>
            </p:contentPart>
          </mc:Choice>
          <mc:Fallback xmlns="">
            <p:pic>
              <p:nvPicPr>
                <p:cNvPr id="24" name="Ink 23">
                  <a:extLst>
                    <a:ext uri="{FF2B5EF4-FFF2-40B4-BE49-F238E27FC236}">
                      <a16:creationId xmlns:a16="http://schemas.microsoft.com/office/drawing/2014/main" id="{F02EB1F4-39AD-BE09-58EB-CB3AC8423FE1}"/>
                    </a:ext>
                  </a:extLst>
                </p:cNvPr>
                <p:cNvPicPr/>
                <p:nvPr/>
              </p:nvPicPr>
              <p:blipFill>
                <a:blip r:embed="rId23"/>
                <a:stretch>
                  <a:fillRect/>
                </a:stretch>
              </p:blipFill>
              <p:spPr>
                <a:xfrm>
                  <a:off x="11287951" y="4670981"/>
                  <a:ext cx="1173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98D42C1E-1764-3FAE-E2C0-D12F51D217C6}"/>
                    </a:ext>
                  </a:extLst>
                </p14:cNvPr>
                <p14:cNvContentPartPr/>
                <p14:nvPr/>
              </p14:nvContentPartPr>
              <p14:xfrm>
                <a:off x="11472991" y="4685381"/>
                <a:ext cx="41040" cy="91800"/>
              </p14:xfrm>
            </p:contentPart>
          </mc:Choice>
          <mc:Fallback xmlns="">
            <p:pic>
              <p:nvPicPr>
                <p:cNvPr id="25" name="Ink 24">
                  <a:extLst>
                    <a:ext uri="{FF2B5EF4-FFF2-40B4-BE49-F238E27FC236}">
                      <a16:creationId xmlns:a16="http://schemas.microsoft.com/office/drawing/2014/main" id="{98D42C1E-1764-3FAE-E2C0-D12F51D217C6}"/>
                    </a:ext>
                  </a:extLst>
                </p:cNvPr>
                <p:cNvPicPr/>
                <p:nvPr/>
              </p:nvPicPr>
              <p:blipFill>
                <a:blip r:embed="rId25"/>
                <a:stretch>
                  <a:fillRect/>
                </a:stretch>
              </p:blipFill>
              <p:spPr>
                <a:xfrm>
                  <a:off x="11463991" y="4676741"/>
                  <a:ext cx="58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6F44B139-4BCC-D9BC-65DB-CD3D7CFD3B1F}"/>
                    </a:ext>
                  </a:extLst>
                </p14:cNvPr>
                <p14:cNvContentPartPr/>
                <p14:nvPr/>
              </p14:nvContentPartPr>
              <p14:xfrm>
                <a:off x="11547871" y="4612661"/>
                <a:ext cx="249480" cy="168480"/>
              </p14:xfrm>
            </p:contentPart>
          </mc:Choice>
          <mc:Fallback xmlns="">
            <p:pic>
              <p:nvPicPr>
                <p:cNvPr id="26" name="Ink 25">
                  <a:extLst>
                    <a:ext uri="{FF2B5EF4-FFF2-40B4-BE49-F238E27FC236}">
                      <a16:creationId xmlns:a16="http://schemas.microsoft.com/office/drawing/2014/main" id="{6F44B139-4BCC-D9BC-65DB-CD3D7CFD3B1F}"/>
                    </a:ext>
                  </a:extLst>
                </p:cNvPr>
                <p:cNvPicPr/>
                <p:nvPr/>
              </p:nvPicPr>
              <p:blipFill>
                <a:blip r:embed="rId27"/>
                <a:stretch>
                  <a:fillRect/>
                </a:stretch>
              </p:blipFill>
              <p:spPr>
                <a:xfrm>
                  <a:off x="11538871" y="4604021"/>
                  <a:ext cx="267120" cy="18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81C9FE22-64E8-F8A0-0411-F2FBF789F4B9}"/>
                  </a:ext>
                </a:extLst>
              </p14:cNvPr>
              <p14:cNvContentPartPr/>
              <p14:nvPr/>
            </p14:nvContentPartPr>
            <p14:xfrm>
              <a:off x="9949471" y="1201661"/>
              <a:ext cx="279000" cy="237960"/>
            </p14:xfrm>
          </p:contentPart>
        </mc:Choice>
        <mc:Fallback xmlns="">
          <p:pic>
            <p:nvPicPr>
              <p:cNvPr id="28" name="Ink 27">
                <a:extLst>
                  <a:ext uri="{FF2B5EF4-FFF2-40B4-BE49-F238E27FC236}">
                    <a16:creationId xmlns:a16="http://schemas.microsoft.com/office/drawing/2014/main" id="{81C9FE22-64E8-F8A0-0411-F2FBF789F4B9}"/>
                  </a:ext>
                </a:extLst>
              </p:cNvPr>
              <p:cNvPicPr/>
              <p:nvPr/>
            </p:nvPicPr>
            <p:blipFill>
              <a:blip r:embed="rId29"/>
              <a:stretch>
                <a:fillRect/>
              </a:stretch>
            </p:blipFill>
            <p:spPr>
              <a:xfrm>
                <a:off x="9940471" y="1192661"/>
                <a:ext cx="2966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6BB6FA3A-774B-928A-CA0A-1678FB19F274}"/>
                  </a:ext>
                </a:extLst>
              </p14:cNvPr>
              <p14:cNvContentPartPr/>
              <p14:nvPr/>
            </p14:nvContentPartPr>
            <p14:xfrm>
              <a:off x="4748551" y="3283901"/>
              <a:ext cx="360" cy="360"/>
            </p14:xfrm>
          </p:contentPart>
        </mc:Choice>
        <mc:Fallback xmlns="">
          <p:pic>
            <p:nvPicPr>
              <p:cNvPr id="29" name="Ink 28">
                <a:extLst>
                  <a:ext uri="{FF2B5EF4-FFF2-40B4-BE49-F238E27FC236}">
                    <a16:creationId xmlns:a16="http://schemas.microsoft.com/office/drawing/2014/main" id="{6BB6FA3A-774B-928A-CA0A-1678FB19F274}"/>
                  </a:ext>
                </a:extLst>
              </p:cNvPr>
              <p:cNvPicPr/>
              <p:nvPr/>
            </p:nvPicPr>
            <p:blipFill>
              <a:blip r:embed="rId31"/>
              <a:stretch>
                <a:fillRect/>
              </a:stretch>
            </p:blipFill>
            <p:spPr>
              <a:xfrm>
                <a:off x="4739911" y="3275261"/>
                <a:ext cx="18000" cy="18000"/>
              </a:xfrm>
              <a:prstGeom prst="rect">
                <a:avLst/>
              </a:prstGeom>
            </p:spPr>
          </p:pic>
        </mc:Fallback>
      </mc:AlternateContent>
    </p:spTree>
    <p:extLst>
      <p:ext uri="{BB962C8B-B14F-4D97-AF65-F5344CB8AC3E}">
        <p14:creationId xmlns:p14="http://schemas.microsoft.com/office/powerpoint/2010/main" val="383794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2C3DC9C-8088-4500-7275-5623C033FCC8}"/>
                  </a:ext>
                </a:extLst>
              </p14:cNvPr>
              <p14:cNvContentPartPr/>
              <p14:nvPr/>
            </p14:nvContentPartPr>
            <p14:xfrm>
              <a:off x="1447920" y="2438280"/>
              <a:ext cx="5588280" cy="3423240"/>
            </p14:xfrm>
          </p:contentPart>
        </mc:Choice>
        <mc:Fallback xmlns="">
          <p:pic>
            <p:nvPicPr>
              <p:cNvPr id="3" name="Ink 2">
                <a:extLst>
                  <a:ext uri="{FF2B5EF4-FFF2-40B4-BE49-F238E27FC236}">
                    <a16:creationId xmlns:a16="http://schemas.microsoft.com/office/drawing/2014/main" id="{72C3DC9C-8088-4500-7275-5623C033FCC8}"/>
                  </a:ext>
                </a:extLst>
              </p:cNvPr>
              <p:cNvPicPr/>
              <p:nvPr/>
            </p:nvPicPr>
            <p:blipFill>
              <a:blip r:embed="rId4"/>
              <a:stretch>
                <a:fillRect/>
              </a:stretch>
            </p:blipFill>
            <p:spPr>
              <a:xfrm>
                <a:off x="1438560" y="2428920"/>
                <a:ext cx="5607000" cy="3441960"/>
              </a:xfrm>
              <a:prstGeom prst="rect">
                <a:avLst/>
              </a:prstGeom>
            </p:spPr>
          </p:pic>
        </mc:Fallback>
      </mc:AlternateContent>
    </p:spTree>
    <p:extLst>
      <p:ext uri="{BB962C8B-B14F-4D97-AF65-F5344CB8AC3E}">
        <p14:creationId xmlns:p14="http://schemas.microsoft.com/office/powerpoint/2010/main" val="2760305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554038" y="899721"/>
            <a:ext cx="5353730" cy="3108543"/>
          </a:xfrm>
          <a:prstGeom prst="rect">
            <a:avLst/>
          </a:prstGeom>
          <a:noFill/>
        </p:spPr>
        <p:txBody>
          <a:bodyPr wrap="square" rtlCol="0">
            <a:spAutoFit/>
          </a:bodyPr>
          <a:lstStyle/>
          <a:p>
            <a:pPr marL="283464" indent="-283464" algn="l" rtl="0" eaLnBrk="1" latinLnBrk="0" hangingPunct="1">
              <a:spcBef>
                <a:spcPts val="0"/>
              </a:spcBef>
              <a:spcAft>
                <a:spcPts val="0"/>
              </a:spcAft>
              <a:buClr>
                <a:schemeClr val="tx1"/>
              </a:buClr>
              <a:buSzPts val="1800"/>
              <a:buFont typeface="Arial" panose="020B0604020202020204" pitchFamily="34" charset="0"/>
              <a:buChar char="•"/>
            </a:pPr>
            <a:r>
              <a:rPr lang="en-US" sz="1400" kern="1200" dirty="0">
                <a:solidFill>
                  <a:srgbClr val="000000"/>
                </a:solidFill>
                <a:effectLst/>
                <a:latin typeface="Calibri" panose="020F0502020204030204" pitchFamily="34" charset="0"/>
                <a:ea typeface="+mn-ea"/>
                <a:cs typeface="+mn-cs"/>
              </a:rPr>
              <a:t>Fragments</a:t>
            </a:r>
            <a:endParaRPr lang="en-US" sz="1400" dirty="0">
              <a:effectLst/>
            </a:endParaRPr>
          </a:p>
          <a:p>
            <a:pPr marL="285750" indent="-285750" algn="l" rtl="0" eaLnBrk="1" latinLnBrk="0" hangingPunct="1">
              <a:spcBef>
                <a:spcPts val="0"/>
              </a:spcBef>
              <a:spcAft>
                <a:spcPts val="0"/>
              </a:spcAft>
              <a:buFont typeface="Arial" panose="020B0604020202020204" pitchFamily="34" charset="0"/>
              <a:buChar char="•"/>
            </a:pPr>
            <a:r>
              <a:rPr lang="en-US" sz="1400" kern="1200" dirty="0">
                <a:solidFill>
                  <a:srgbClr val="000000"/>
                </a:solidFill>
                <a:effectLst/>
                <a:latin typeface="Calibri" panose="020F0502020204030204" pitchFamily="34" charset="0"/>
                <a:ea typeface="+mn-ea"/>
                <a:cs typeface="+mn-cs"/>
              </a:rPr>
              <a:t>Different Ways of loading fragment</a:t>
            </a:r>
            <a:endParaRPr lang="en-US" sz="1400" dirty="0">
              <a:effectLst/>
            </a:endParaRPr>
          </a:p>
          <a:p>
            <a:pPr marL="285750" indent="-285750" algn="l" rtl="0" eaLnBrk="1" latinLnBrk="0" hangingPunct="1">
              <a:spcBef>
                <a:spcPts val="0"/>
              </a:spcBef>
              <a:spcAft>
                <a:spcPts val="0"/>
              </a:spcAft>
              <a:buFont typeface="Arial" panose="020B0604020202020204" pitchFamily="34" charset="0"/>
              <a:buChar char="•"/>
            </a:pPr>
            <a:r>
              <a:rPr lang="en-US" sz="1400" kern="1200" dirty="0">
                <a:solidFill>
                  <a:srgbClr val="000000"/>
                </a:solidFill>
                <a:effectLst/>
                <a:latin typeface="Calibri" panose="020F0502020204030204" pitchFamily="34" charset="0"/>
                <a:ea typeface="+mn-ea"/>
                <a:cs typeface="+mn-cs"/>
              </a:rPr>
              <a:t>Value Help Popup</a:t>
            </a:r>
          </a:p>
          <a:p>
            <a:pPr marL="285750" indent="-285750">
              <a:buClr>
                <a:schemeClr val="tx1"/>
              </a:buClr>
              <a:buFont typeface="Arial" panose="020B0604020202020204" pitchFamily="34" charset="0"/>
              <a:buChar char="•"/>
            </a:pPr>
            <a:r>
              <a:rPr lang="en-US" sz="1400" dirty="0"/>
              <a:t>Use Case 2 – Dynamic Fragment</a:t>
            </a:r>
          </a:p>
          <a:p>
            <a:pPr marL="285750" indent="-285750">
              <a:buClr>
                <a:schemeClr val="tx1"/>
              </a:buClr>
              <a:buFont typeface="Arial" panose="020B0604020202020204" pitchFamily="34" charset="0"/>
              <a:buChar char="•"/>
            </a:pPr>
            <a:r>
              <a:rPr lang="en-US" sz="1400" dirty="0"/>
              <a:t>What is OData?</a:t>
            </a:r>
          </a:p>
          <a:p>
            <a:pPr marL="285750" indent="-285750">
              <a:buClr>
                <a:schemeClr val="tx1"/>
              </a:buClr>
              <a:buFont typeface="Arial" panose="020B0604020202020204" pitchFamily="34" charset="0"/>
              <a:buChar char="•"/>
            </a:pPr>
            <a:r>
              <a:rPr lang="en-US" sz="1400" dirty="0" err="1"/>
              <a:t>oData</a:t>
            </a:r>
            <a:r>
              <a:rPr lang="en-US" sz="1400" dirty="0"/>
              <a:t> Basics.</a:t>
            </a:r>
          </a:p>
          <a:p>
            <a:pPr marL="285750" indent="-285750">
              <a:buClr>
                <a:schemeClr val="tx1"/>
              </a:buClr>
              <a:buFont typeface="Arial" panose="020B0604020202020204" pitchFamily="34" charset="0"/>
              <a:buChar char="•"/>
            </a:pPr>
            <a:r>
              <a:rPr lang="en-US" sz="1400" dirty="0"/>
              <a:t>Structure of </a:t>
            </a:r>
            <a:r>
              <a:rPr lang="en-US" sz="1400" dirty="0" err="1"/>
              <a:t>Odata</a:t>
            </a:r>
            <a:r>
              <a:rPr lang="en-US" sz="1400" dirty="0"/>
              <a:t>.</a:t>
            </a:r>
          </a:p>
          <a:p>
            <a:pPr marL="285750" indent="-285750">
              <a:buClr>
                <a:schemeClr val="tx1"/>
              </a:buClr>
              <a:buFont typeface="Arial" panose="020B0604020202020204" pitchFamily="34" charset="0"/>
              <a:buChar char="•"/>
            </a:pPr>
            <a:r>
              <a:rPr lang="en-US" sz="1400" dirty="0"/>
              <a:t>Client Side Query With </a:t>
            </a:r>
            <a:r>
              <a:rPr lang="en-US" sz="1400" dirty="0" err="1"/>
              <a:t>Odata</a:t>
            </a:r>
            <a:r>
              <a:rPr lang="en-US" sz="1400" dirty="0"/>
              <a:t>.</a:t>
            </a:r>
          </a:p>
          <a:p>
            <a:pPr marL="285750" indent="-285750">
              <a:buClr>
                <a:schemeClr val="tx1"/>
              </a:buClr>
              <a:buFont typeface="Arial" panose="020B0604020202020204" pitchFamily="34" charset="0"/>
              <a:buChar char="•"/>
            </a:pPr>
            <a:r>
              <a:rPr lang="en-US" sz="1400" dirty="0"/>
              <a:t>Get Operations.</a:t>
            </a:r>
          </a:p>
          <a:p>
            <a:pPr marL="285750" indent="-285750">
              <a:buClr>
                <a:schemeClr val="tx1"/>
              </a:buClr>
              <a:buFont typeface="Arial" panose="020B0604020202020204" pitchFamily="34" charset="0"/>
              <a:buChar char="•"/>
            </a:pPr>
            <a:r>
              <a:rPr lang="en-US" sz="1400" dirty="0"/>
              <a:t>SAP Deployment Options</a:t>
            </a:r>
          </a:p>
          <a:p>
            <a:pPr marL="285750" indent="-285750">
              <a:buClr>
                <a:schemeClr val="tx1"/>
              </a:buClr>
              <a:buFont typeface="Arial" panose="020B0604020202020204" pitchFamily="34" charset="0"/>
              <a:buChar char="•"/>
            </a:pPr>
            <a:r>
              <a:rPr lang="en-US" sz="1400" dirty="0" err="1"/>
              <a:t>TCodes</a:t>
            </a:r>
            <a:r>
              <a:rPr lang="en-US" sz="1400" dirty="0"/>
              <a:t> and Services</a:t>
            </a:r>
          </a:p>
          <a:p>
            <a:pPr marL="285750" indent="-285750">
              <a:buClr>
                <a:schemeClr val="tx1"/>
              </a:buClr>
              <a:buFont typeface="Arial" panose="020B0604020202020204" pitchFamily="34" charset="0"/>
              <a:buChar char="•"/>
            </a:pPr>
            <a:r>
              <a:rPr lang="en-US" sz="1400" dirty="0"/>
              <a:t>Data Model for our use case</a:t>
            </a:r>
          </a:p>
          <a:p>
            <a:pPr marL="285750" indent="-285750">
              <a:buClr>
                <a:schemeClr val="tx1"/>
              </a:buClr>
              <a:buFont typeface="Arial" panose="020B0604020202020204" pitchFamily="34" charset="0"/>
              <a:buChar char="•"/>
            </a:pPr>
            <a:r>
              <a:rPr lang="en-US" sz="1400" dirty="0"/>
              <a:t>Creating OData Service. </a:t>
            </a:r>
          </a:p>
          <a:p>
            <a:pPr marL="285750" indent="-285750" algn="l" rtl="0" eaLnBrk="1" latinLnBrk="0" hangingPunct="1">
              <a:spcBef>
                <a:spcPts val="0"/>
              </a:spcBef>
              <a:spcAft>
                <a:spcPts val="0"/>
              </a:spcAft>
              <a:buFont typeface="Arial" panose="020B0604020202020204" pitchFamily="34" charset="0"/>
              <a:buChar char="•"/>
            </a:pPr>
            <a:endParaRPr lang="en-US" sz="1400" dirty="0">
              <a:effectLst/>
            </a:endParaRP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93045"/>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endParaRPr lang="en-US"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dirty="0"/>
              <a:t>Fragments are like parasite, they rely on the controllers of the host views.</a:t>
            </a:r>
          </a:p>
          <a:p>
            <a:pPr marL="285750" indent="-285750" algn="just" defTabSz="685800">
              <a:spcBef>
                <a:spcPts val="600"/>
              </a:spcBef>
              <a:buFont typeface="Arial" panose="020B0604020202020204" pitchFamily="34" charset="0"/>
              <a:buChar char="•"/>
            </a:pPr>
            <a:r>
              <a:rPr lang="en-US" sz="1800" dirty="0"/>
              <a:t>There are 2 techniques to create and work with fragments</a:t>
            </a:r>
          </a:p>
          <a:p>
            <a:pPr marL="742950" lvl="1" indent="-285750" algn="just" defTabSz="685800">
              <a:spcBef>
                <a:spcPts val="600"/>
              </a:spcBef>
              <a:buFont typeface="Arial" panose="020B0604020202020204" pitchFamily="34" charset="0"/>
              <a:buChar char="•"/>
            </a:pPr>
            <a:r>
              <a:rPr lang="en-US" dirty="0"/>
              <a:t>Direct embedding using fragment</a:t>
            </a:r>
          </a:p>
          <a:p>
            <a:pPr marL="742950" lvl="1" indent="-285750" algn="just" defTabSz="685800">
              <a:spcBef>
                <a:spcPts val="600"/>
              </a:spcBef>
              <a:buFont typeface="Arial" panose="020B0604020202020204" pitchFamily="34" charset="0"/>
              <a:buChar char="•"/>
            </a:pPr>
            <a:r>
              <a:rPr lang="en-US" sz="1800" dirty="0"/>
              <a:t>Use JS class sap/ui/core/Fragment and use load function to load it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E0598812-C60F-408D-90EB-84BDD5364E48}"/>
              </a:ext>
            </a:extLst>
          </p:cNvPr>
          <p:cNvSpPr/>
          <p:nvPr/>
        </p:nvSpPr>
        <p:spPr>
          <a:xfrm>
            <a:off x="1031130" y="4785158"/>
            <a:ext cx="2161172" cy="441545"/>
          </a:xfrm>
          <a:prstGeom prst="rect">
            <a:avLst/>
          </a:prstGeom>
          <a:solidFill>
            <a:schemeClr val="accent5">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7" name="Rectangle: Rounded Corners 6">
            <a:extLst>
              <a:ext uri="{FF2B5EF4-FFF2-40B4-BE49-F238E27FC236}">
                <a16:creationId xmlns:a16="http://schemas.microsoft.com/office/drawing/2014/main" id="{48B5D86D-511F-4CD6-80B2-9A7F346CAAAC}"/>
              </a:ext>
            </a:extLst>
          </p:cNvPr>
          <p:cNvSpPr/>
          <p:nvPr/>
        </p:nvSpPr>
        <p:spPr>
          <a:xfrm>
            <a:off x="4717769" y="3774872"/>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View1</a:t>
            </a:r>
          </a:p>
          <a:p>
            <a:pPr algn="ctr"/>
            <a:endParaRPr lang="en-US" dirty="0"/>
          </a:p>
          <a:p>
            <a:pPr algn="ctr"/>
            <a:endParaRPr lang="en-US" dirty="0"/>
          </a:p>
        </p:txBody>
      </p:sp>
      <p:sp>
        <p:nvSpPr>
          <p:cNvPr id="9" name="Rectangle: Rounded Corners 8">
            <a:extLst>
              <a:ext uri="{FF2B5EF4-FFF2-40B4-BE49-F238E27FC236}">
                <a16:creationId xmlns:a16="http://schemas.microsoft.com/office/drawing/2014/main" id="{C452A1A2-08ED-4E3C-8CB7-D92AD3A37D38}"/>
              </a:ext>
            </a:extLst>
          </p:cNvPr>
          <p:cNvSpPr/>
          <p:nvPr/>
        </p:nvSpPr>
        <p:spPr>
          <a:xfrm>
            <a:off x="4717768" y="5318534"/>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 2</a:t>
            </a:r>
          </a:p>
          <a:p>
            <a:pPr algn="ctr"/>
            <a:endParaRPr lang="en-US" dirty="0"/>
          </a:p>
          <a:p>
            <a:pPr algn="ctr"/>
            <a:endParaRPr lang="en-US" dirty="0"/>
          </a:p>
        </p:txBody>
      </p:sp>
      <p:sp>
        <p:nvSpPr>
          <p:cNvPr id="10" name="Rectangle 9">
            <a:extLst>
              <a:ext uri="{FF2B5EF4-FFF2-40B4-BE49-F238E27FC236}">
                <a16:creationId xmlns:a16="http://schemas.microsoft.com/office/drawing/2014/main" id="{31B371CB-D7A0-4ED7-B3E8-97A638C100F8}"/>
              </a:ext>
            </a:extLst>
          </p:cNvPr>
          <p:cNvSpPr/>
          <p:nvPr/>
        </p:nvSpPr>
        <p:spPr>
          <a:xfrm>
            <a:off x="5075149" y="4387051"/>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11" name="Rectangle 10">
            <a:extLst>
              <a:ext uri="{FF2B5EF4-FFF2-40B4-BE49-F238E27FC236}">
                <a16:creationId xmlns:a16="http://schemas.microsoft.com/office/drawing/2014/main" id="{DC95D3AB-456B-49D8-A4E6-42F8D91604B4}"/>
              </a:ext>
            </a:extLst>
          </p:cNvPr>
          <p:cNvSpPr/>
          <p:nvPr/>
        </p:nvSpPr>
        <p:spPr>
          <a:xfrm>
            <a:off x="5075149" y="5906433"/>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cxnSp>
        <p:nvCxnSpPr>
          <p:cNvPr id="12" name="Straight Arrow Connector 11">
            <a:extLst>
              <a:ext uri="{FF2B5EF4-FFF2-40B4-BE49-F238E27FC236}">
                <a16:creationId xmlns:a16="http://schemas.microsoft.com/office/drawing/2014/main" id="{D162D8BD-F839-43C5-89F4-0C3A0898E4CD}"/>
              </a:ext>
            </a:extLst>
          </p:cNvPr>
          <p:cNvCxnSpPr>
            <a:stCxn id="6" idx="3"/>
          </p:cNvCxnSpPr>
          <p:nvPr/>
        </p:nvCxnSpPr>
        <p:spPr>
          <a:xfrm flipV="1">
            <a:off x="3192302" y="4369287"/>
            <a:ext cx="1883558" cy="636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F898BF2-6AD9-49AE-B549-76A8612F3CDB}"/>
              </a:ext>
            </a:extLst>
          </p:cNvPr>
          <p:cNvCxnSpPr>
            <a:cxnSpLocks/>
            <a:stCxn id="6" idx="3"/>
            <a:endCxn id="11" idx="1"/>
          </p:cNvCxnSpPr>
          <p:nvPr/>
        </p:nvCxnSpPr>
        <p:spPr>
          <a:xfrm>
            <a:off x="3192302" y="5005931"/>
            <a:ext cx="1882847" cy="1051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DDEFC355-4BE5-4E19-AFB9-544389195FB0}"/>
              </a:ext>
            </a:extLst>
          </p:cNvPr>
          <p:cNvSpPr/>
          <p:nvPr/>
        </p:nvSpPr>
        <p:spPr>
          <a:xfrm>
            <a:off x="7799794" y="3761512"/>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Controller1</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47684521-3404-4432-8F3E-0AD4A32E0130}"/>
              </a:ext>
            </a:extLst>
          </p:cNvPr>
          <p:cNvSpPr/>
          <p:nvPr/>
        </p:nvSpPr>
        <p:spPr>
          <a:xfrm>
            <a:off x="7814705" y="5326154"/>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Controller2</a:t>
            </a:r>
          </a:p>
          <a:p>
            <a:pPr algn="ctr"/>
            <a:endParaRPr lang="en-US" dirty="0"/>
          </a:p>
          <a:p>
            <a:pPr algn="ctr"/>
            <a:endParaRPr lang="en-US" dirty="0"/>
          </a:p>
        </p:txBody>
      </p:sp>
      <p:sp>
        <p:nvSpPr>
          <p:cNvPr id="16" name="Arrow: Left-Right 15">
            <a:extLst>
              <a:ext uri="{FF2B5EF4-FFF2-40B4-BE49-F238E27FC236}">
                <a16:creationId xmlns:a16="http://schemas.microsoft.com/office/drawing/2014/main" id="{E8F0086D-D1AD-4D3F-B5EE-CAE8E8D848D5}"/>
              </a:ext>
            </a:extLst>
          </p:cNvPr>
          <p:cNvSpPr/>
          <p:nvPr/>
        </p:nvSpPr>
        <p:spPr>
          <a:xfrm>
            <a:off x="7080423" y="4212260"/>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7" name="Arrow: Left-Right 16">
            <a:extLst>
              <a:ext uri="{FF2B5EF4-FFF2-40B4-BE49-F238E27FC236}">
                <a16:creationId xmlns:a16="http://schemas.microsoft.com/office/drawing/2014/main" id="{56464D73-F08C-4C72-9C9E-D6E669D7479C}"/>
              </a:ext>
            </a:extLst>
          </p:cNvPr>
          <p:cNvSpPr/>
          <p:nvPr/>
        </p:nvSpPr>
        <p:spPr>
          <a:xfrm>
            <a:off x="7077454" y="5762602"/>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DFE9293-E0EA-4172-B2C1-9AFEE65BF498}"/>
              </a:ext>
            </a:extLst>
          </p:cNvPr>
          <p:cNvSpPr/>
          <p:nvPr/>
        </p:nvSpPr>
        <p:spPr>
          <a:xfrm>
            <a:off x="2759974" y="5076785"/>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19" name="Oval 18">
            <a:extLst>
              <a:ext uri="{FF2B5EF4-FFF2-40B4-BE49-F238E27FC236}">
                <a16:creationId xmlns:a16="http://schemas.microsoft.com/office/drawing/2014/main" id="{6157FFFE-EE93-465C-B3A5-CA225A10A631}"/>
              </a:ext>
            </a:extLst>
          </p:cNvPr>
          <p:cNvSpPr/>
          <p:nvPr/>
        </p:nvSpPr>
        <p:spPr>
          <a:xfrm>
            <a:off x="6556628" y="4488500"/>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1" name="Oval 20">
            <a:extLst>
              <a:ext uri="{FF2B5EF4-FFF2-40B4-BE49-F238E27FC236}">
                <a16:creationId xmlns:a16="http://schemas.microsoft.com/office/drawing/2014/main" id="{E3C0E547-5F07-4E9C-8D42-0FCAE9BEA7B4}"/>
              </a:ext>
            </a:extLst>
          </p:cNvPr>
          <p:cNvSpPr/>
          <p:nvPr/>
        </p:nvSpPr>
        <p:spPr>
          <a:xfrm>
            <a:off x="6554731" y="6129498"/>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3" name="Flowchart: Terminator 22">
            <a:extLst>
              <a:ext uri="{FF2B5EF4-FFF2-40B4-BE49-F238E27FC236}">
                <a16:creationId xmlns:a16="http://schemas.microsoft.com/office/drawing/2014/main" id="{8B562742-3AB3-4B38-AFD6-3A3DBF39AE52}"/>
              </a:ext>
            </a:extLst>
          </p:cNvPr>
          <p:cNvSpPr/>
          <p:nvPr/>
        </p:nvSpPr>
        <p:spPr>
          <a:xfrm>
            <a:off x="8304186" y="4359937"/>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4" name="Flowchart: Terminator 23">
            <a:extLst>
              <a:ext uri="{FF2B5EF4-FFF2-40B4-BE49-F238E27FC236}">
                <a16:creationId xmlns:a16="http://schemas.microsoft.com/office/drawing/2014/main" id="{401EE5BF-D5C8-48CC-9061-B753E8896420}"/>
              </a:ext>
            </a:extLst>
          </p:cNvPr>
          <p:cNvSpPr/>
          <p:nvPr/>
        </p:nvSpPr>
        <p:spPr>
          <a:xfrm>
            <a:off x="8304186" y="5874242"/>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5" name="TextBox 25">
            <a:extLst>
              <a:ext uri="{FF2B5EF4-FFF2-40B4-BE49-F238E27FC236}">
                <a16:creationId xmlns:a16="http://schemas.microsoft.com/office/drawing/2014/main" id="{22BAF55C-0116-4515-B2E4-6206DCFB3207}"/>
              </a:ext>
            </a:extLst>
          </p:cNvPr>
          <p:cNvSpPr txBox="1"/>
          <p:nvPr/>
        </p:nvSpPr>
        <p:spPr>
          <a:xfrm>
            <a:off x="940878" y="4163760"/>
            <a:ext cx="2296863" cy="59762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Address – street, house, city, country</a:t>
            </a:r>
          </a:p>
        </p:txBody>
      </p:sp>
    </p:spTree>
    <p:extLst>
      <p:ext uri="{BB962C8B-B14F-4D97-AF65-F5344CB8AC3E}">
        <p14:creationId xmlns:p14="http://schemas.microsoft.com/office/powerpoint/2010/main" val="3546823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Embedding Fragment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algn="just"/>
            <a:r>
              <a:rPr lang="en-US" dirty="0"/>
              <a:t>For this hands – on we have to create a folder named </a:t>
            </a:r>
            <a:r>
              <a:rPr lang="en-US" dirty="0">
                <a:solidFill>
                  <a:schemeClr val="accent6"/>
                </a:solidFill>
              </a:rPr>
              <a:t>fragments</a:t>
            </a:r>
            <a:r>
              <a:rPr lang="en-US" dirty="0"/>
              <a:t> in the webapp folder and in that folder create fragment files with the extension </a:t>
            </a:r>
            <a:r>
              <a:rPr lang="en-US" dirty="0">
                <a:solidFill>
                  <a:schemeClr val="accent6"/>
                </a:solidFill>
              </a:rPr>
              <a:t>.fragment.xml</a:t>
            </a:r>
            <a:r>
              <a:rPr lang="en-US" dirty="0"/>
              <a:t>.</a:t>
            </a:r>
          </a:p>
          <a:p>
            <a:pPr algn="just"/>
            <a:r>
              <a:rPr lang="en-US" dirty="0"/>
              <a:t>We will move the Icon Tab bar code to the fragments and will embed them in the View2 to modularize the code of View2.</a:t>
            </a:r>
          </a:p>
          <a:p>
            <a:pPr algn="just"/>
            <a:r>
              <a:rPr lang="en-US" dirty="0"/>
              <a:t>Create three file in the fragments folder for more Info Section, Supplier Table section and Cities Section.</a:t>
            </a:r>
          </a:p>
          <a:p>
            <a:pPr algn="just"/>
            <a:endParaRPr lang="en-US" dirty="0"/>
          </a:p>
          <a:p>
            <a:pPr algn="just"/>
            <a:r>
              <a:rPr lang="en-US" dirty="0"/>
              <a:t>To including the fragment directly into the XML View use the sap.ui.core.Fragment class as shown below</a:t>
            </a:r>
          </a:p>
          <a:p>
            <a:pPr lvl="1" algn="just"/>
            <a:r>
              <a:rPr lang="en-US" dirty="0"/>
              <a:t>Ex:	</a:t>
            </a:r>
            <a:r>
              <a:rPr lang="en-US" b="0" dirty="0">
                <a:solidFill>
                  <a:srgbClr val="800000"/>
                </a:solidFill>
                <a:effectLst/>
              </a:rPr>
              <a:t>&lt;core:Fragment</a:t>
            </a:r>
            <a:r>
              <a:rPr lang="en-US" b="0" dirty="0">
                <a:solidFill>
                  <a:srgbClr val="000000"/>
                </a:solidFill>
                <a:effectLst/>
              </a:rPr>
              <a:t> </a:t>
            </a:r>
            <a:r>
              <a:rPr lang="en-US" b="0" dirty="0">
                <a:solidFill>
                  <a:srgbClr val="FF0000"/>
                </a:solidFill>
                <a:effectLst/>
              </a:rPr>
              <a:t>fragmentName</a:t>
            </a:r>
            <a:r>
              <a:rPr lang="en-US" b="0" dirty="0">
                <a:solidFill>
                  <a:srgbClr val="000000"/>
                </a:solidFill>
                <a:effectLst/>
              </a:rPr>
              <a:t>=</a:t>
            </a:r>
            <a:r>
              <a:rPr lang="en-US" b="0" dirty="0">
                <a:solidFill>
                  <a:srgbClr val="0000FF"/>
                </a:solidFill>
                <a:effectLst/>
              </a:rPr>
              <a:t>“namespace.fragments.fragmentName"</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"XML"</a:t>
            </a:r>
            <a:r>
              <a:rPr lang="en-US" b="0" dirty="0">
                <a:solidFill>
                  <a:srgbClr val="000000"/>
                </a:solidFill>
                <a:effectLst/>
              </a:rPr>
              <a:t> </a:t>
            </a:r>
            <a:r>
              <a:rPr lang="en-US" b="0" dirty="0">
                <a:solidFill>
                  <a:srgbClr val="800000"/>
                </a:solidFill>
                <a:effectLst/>
              </a:rPr>
              <a:t>/&gt;</a:t>
            </a:r>
            <a:endParaRPr lang="en-US" dirty="0"/>
          </a:p>
          <a:p>
            <a:pPr lvl="1" algn="just"/>
            <a:r>
              <a:rPr lang="en-US" b="0" i="0" dirty="0">
                <a:solidFill>
                  <a:srgbClr val="232629"/>
                </a:solidFill>
                <a:effectLst/>
              </a:rPr>
              <a:t>	</a:t>
            </a:r>
            <a:endParaRPr lang="en-US" dirty="0"/>
          </a:p>
          <a:p>
            <a:pPr algn="just"/>
            <a:r>
              <a:rPr lang="en-US" dirty="0"/>
              <a:t>Code Links:- </a:t>
            </a:r>
          </a:p>
          <a:p>
            <a:pPr marL="285750" indent="-285750" algn="just">
              <a:buFontTx/>
              <a:buChar char="-"/>
            </a:pPr>
            <a:r>
              <a:rPr lang="en-US" dirty="0"/>
              <a:t>View2.view.xml</a:t>
            </a:r>
          </a:p>
          <a:p>
            <a:pPr marL="285750" indent="-285750" algn="just">
              <a:buFontTx/>
              <a:buChar char="-"/>
            </a:pPr>
            <a:r>
              <a:rPr lang="en-US" dirty="0"/>
              <a:t>moreInfo.fragment.xml</a:t>
            </a:r>
          </a:p>
          <a:p>
            <a:pPr marL="285750" indent="-285750" algn="just">
              <a:buFontTx/>
              <a:buChar char="-"/>
            </a:pPr>
            <a:r>
              <a:rPr lang="en-US" dirty="0"/>
              <a:t>cities.fragment.xml</a:t>
            </a:r>
          </a:p>
          <a:p>
            <a:pPr marL="285750" indent="-285750" algn="just">
              <a:buFontTx/>
              <a:buChar char="-"/>
            </a:pPr>
            <a:r>
              <a:rPr lang="en-US" dirty="0"/>
              <a:t>supplierTab.fragment.xml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3914945-0588-4E33-9195-FD28BFC49238}"/>
              </a:ext>
            </a:extLst>
          </p:cNvPr>
          <p:cNvPicPr>
            <a:picLocks noChangeAspect="1"/>
          </p:cNvPicPr>
          <p:nvPr/>
        </p:nvPicPr>
        <p:blipFill>
          <a:blip r:embed="rId3"/>
          <a:stretch>
            <a:fillRect/>
          </a:stretch>
        </p:blipFill>
        <p:spPr>
          <a:xfrm>
            <a:off x="3720654" y="3429000"/>
            <a:ext cx="7660024" cy="289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3101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532F045-240E-EC30-0CBA-D986786D282D}"/>
                  </a:ext>
                </a:extLst>
              </p14:cNvPr>
              <p14:cNvContentPartPr/>
              <p14:nvPr/>
            </p14:nvContentPartPr>
            <p14:xfrm>
              <a:off x="793800" y="5435640"/>
              <a:ext cx="360" cy="360"/>
            </p14:xfrm>
          </p:contentPart>
        </mc:Choice>
        <mc:Fallback xmlns="">
          <p:pic>
            <p:nvPicPr>
              <p:cNvPr id="3" name="Ink 2">
                <a:extLst>
                  <a:ext uri="{FF2B5EF4-FFF2-40B4-BE49-F238E27FC236}">
                    <a16:creationId xmlns:a16="http://schemas.microsoft.com/office/drawing/2014/main" id="{7532F045-240E-EC30-0CBA-D986786D282D}"/>
                  </a:ext>
                </a:extLst>
              </p:cNvPr>
              <p:cNvPicPr/>
              <p:nvPr/>
            </p:nvPicPr>
            <p:blipFill>
              <a:blip r:embed="rId6"/>
              <a:stretch>
                <a:fillRect/>
              </a:stretch>
            </p:blipFill>
            <p:spPr>
              <a:xfrm>
                <a:off x="784440" y="5426280"/>
                <a:ext cx="19080" cy="19080"/>
              </a:xfrm>
              <a:prstGeom prst="rect">
                <a:avLst/>
              </a:prstGeom>
            </p:spPr>
          </p:pic>
        </mc:Fallback>
      </mc:AlternateContent>
    </p:spTree>
    <p:extLst>
      <p:ext uri="{BB962C8B-B14F-4D97-AF65-F5344CB8AC3E}">
        <p14:creationId xmlns:p14="http://schemas.microsoft.com/office/powerpoint/2010/main" val="393376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43450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B45E42-C8BF-C1B8-DC0A-4D5CD3C60A90}"/>
                  </a:ext>
                </a:extLst>
              </p14:cNvPr>
              <p14:cNvContentPartPr/>
              <p14:nvPr/>
            </p14:nvContentPartPr>
            <p14:xfrm>
              <a:off x="3308400" y="2394000"/>
              <a:ext cx="7004520" cy="3302280"/>
            </p14:xfrm>
          </p:contentPart>
        </mc:Choice>
        <mc:Fallback xmlns="">
          <p:pic>
            <p:nvPicPr>
              <p:cNvPr id="3" name="Ink 2">
                <a:extLst>
                  <a:ext uri="{FF2B5EF4-FFF2-40B4-BE49-F238E27FC236}">
                    <a16:creationId xmlns:a16="http://schemas.microsoft.com/office/drawing/2014/main" id="{49B45E42-C8BF-C1B8-DC0A-4D5CD3C60A90}"/>
                  </a:ext>
                </a:extLst>
              </p:cNvPr>
              <p:cNvPicPr/>
              <p:nvPr/>
            </p:nvPicPr>
            <p:blipFill>
              <a:blip r:embed="rId4"/>
              <a:stretch>
                <a:fillRect/>
              </a:stretch>
            </p:blipFill>
            <p:spPr>
              <a:xfrm>
                <a:off x="3299040" y="2384640"/>
                <a:ext cx="7023240" cy="3321000"/>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23608</TotalTime>
  <Words>2271</Words>
  <Application>Microsoft Office PowerPoint</Application>
  <PresentationFormat>Widescreen</PresentationFormat>
  <Paragraphs>280</Paragraphs>
  <Slides>27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Narrow</vt:lpstr>
      <vt:lpstr>Calibri</vt:lpstr>
      <vt:lpstr>Calibri (Body)</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765</cp:revision>
  <dcterms:created xsi:type="dcterms:W3CDTF">2016-07-10T03:33:26Z</dcterms:created>
  <dcterms:modified xsi:type="dcterms:W3CDTF">2023-02-28T16:21:44Z</dcterms:modified>
</cp:coreProperties>
</file>